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embeddings/oleObject1.bin" ContentType="application/vnd.openxmlformats-officedocument.oleObject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60" r:id="rId4"/>
    <p:sldId id="279" r:id="rId5"/>
    <p:sldId id="280" r:id="rId6"/>
    <p:sldId id="282" r:id="rId7"/>
    <p:sldId id="261" r:id="rId8"/>
    <p:sldId id="265" r:id="rId9"/>
    <p:sldId id="262" r:id="rId10"/>
    <p:sldId id="309" r:id="rId11"/>
    <p:sldId id="311" r:id="rId12"/>
    <p:sldId id="313" r:id="rId13"/>
    <p:sldId id="308" r:id="rId14"/>
    <p:sldId id="310" r:id="rId15"/>
    <p:sldId id="263" r:id="rId16"/>
    <p:sldId id="314" r:id="rId17"/>
    <p:sldId id="312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4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NULL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v>Wtcells</c:v>
          </c:tx>
          <c:spPr>
            <a:ln w="28575">
              <a:noFill/>
            </a:ln>
          </c:spPr>
          <c:dLbls>
            <c:dLbl>
              <c:idx val="1"/>
              <c:tx>
                <c:rich>
                  <a:bodyPr/>
                  <a:lstStyle/>
                  <a:p>
                    <a:r>
                      <a:rPr lang="en-GB"/>
                      <a:t>[FA (24:6)] 4,8,12,15,19,21-tetracosahexaenoic acid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2"/>
              <c:tx>
                <c:rich>
                  <a:bodyPr/>
                  <a:lstStyle/>
                  <a:p>
                    <a:r>
                      <a:rPr lang="en-GB"/>
                      <a:t>[FA (24:6)] 4,8,12,15,19,21-tetracosahexaenoic acid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3"/>
              <c:tx>
                <c:rich>
                  <a:bodyPr/>
                  <a:lstStyle/>
                  <a:p>
                    <a:r>
                      <a:rPr lang="en-GB"/>
                      <a:t>[FA (24:6)] 4,8,12,15,19,21-tetracosahexaenoic acid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"/>
              <c:tx>
                <c:rich>
                  <a:bodyPr/>
                  <a:lstStyle/>
                  <a:p>
                    <a:r>
                      <a:rPr lang="en-GB"/>
                      <a:t>[FA (24:6)] 4,8,12,15,19,21-tetracosahexaenoic acid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5"/>
              <c:tx>
                <c:rich>
                  <a:bodyPr/>
                  <a:lstStyle/>
                  <a:p>
                    <a:r>
                      <a:rPr lang="en-GB"/>
                      <a:t>[FA (24:6)] 4,8,12,15,19,21-tetracosahexaenoic acid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7"/>
              <c:tx>
                <c:rich>
                  <a:bodyPr/>
                  <a:lstStyle/>
                  <a:p>
                    <a:r>
                      <a:rPr lang="en-GB"/>
                      <a:t>[FA (24:6)] 4,8,12,15,19,21-tetracosahexaenoic acid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14"/>
              <c:tx>
                <c:rich>
                  <a:bodyPr/>
                  <a:lstStyle/>
                  <a:p>
                    <a:r>
                      <a:rPr lang="en-GB"/>
                      <a:t>[FA (24:6)] 4,8,12,15,19,21-tetracosahexaenoic acid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41"/>
              <c:tx>
                <c:rich>
                  <a:bodyPr/>
                  <a:lstStyle/>
                  <a:p>
                    <a:r>
                      <a:rPr lang="en-GB"/>
                      <a:t>[FA (24:6)] 4,8,12,15,19,21-tetracosahexaenoic acid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94"/>
              <c:tx>
                <c:rich>
                  <a:bodyPr/>
                  <a:lstStyle/>
                  <a:p>
                    <a:r>
                      <a:rPr lang="en-GB"/>
                      <a:t>[FA (24:6)] 4,8,12,15,19,21-tetracosahexaenoic acid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showLegendKey val="0"/>
            <c:showVal val="0"/>
            <c:showCatName val="0"/>
            <c:showSerName val="0"/>
            <c:showPercent val="0"/>
            <c:showBubbleSize val="0"/>
          </c:dLbls>
          <c:xVal>
            <c:numRef>
              <c:f>Comparison!$J$2:$J$496</c:f>
              <c:numCache>
                <c:formatCode>0.00</c:formatCode>
                <c:ptCount val="495"/>
                <c:pt idx="0">
                  <c:v>1.0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1.0</c:v>
                </c:pt>
                <c:pt idx="7">
                  <c:v>0.0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  <c:pt idx="12">
                  <c:v>1.0</c:v>
                </c:pt>
                <c:pt idx="13">
                  <c:v>1.0</c:v>
                </c:pt>
                <c:pt idx="14">
                  <c:v>0.0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  <c:pt idx="18">
                  <c:v>1.0</c:v>
                </c:pt>
                <c:pt idx="19">
                  <c:v>1.0</c:v>
                </c:pt>
                <c:pt idx="20">
                  <c:v>1.0</c:v>
                </c:pt>
                <c:pt idx="21">
                  <c:v>1.0</c:v>
                </c:pt>
                <c:pt idx="22">
                  <c:v>1.0</c:v>
                </c:pt>
                <c:pt idx="23">
                  <c:v>1.0</c:v>
                </c:pt>
                <c:pt idx="24">
                  <c:v>1.0</c:v>
                </c:pt>
                <c:pt idx="25">
                  <c:v>1.0</c:v>
                </c:pt>
                <c:pt idx="26">
                  <c:v>1.0</c:v>
                </c:pt>
                <c:pt idx="27">
                  <c:v>1.0</c:v>
                </c:pt>
                <c:pt idx="28">
                  <c:v>1.0</c:v>
                </c:pt>
                <c:pt idx="29">
                  <c:v>1.0</c:v>
                </c:pt>
                <c:pt idx="30">
                  <c:v>1.0</c:v>
                </c:pt>
                <c:pt idx="31">
                  <c:v>1.0</c:v>
                </c:pt>
                <c:pt idx="32">
                  <c:v>1.0</c:v>
                </c:pt>
                <c:pt idx="33">
                  <c:v>1.0</c:v>
                </c:pt>
                <c:pt idx="34">
                  <c:v>1.0</c:v>
                </c:pt>
                <c:pt idx="35">
                  <c:v>1.0</c:v>
                </c:pt>
                <c:pt idx="36">
                  <c:v>1.0</c:v>
                </c:pt>
                <c:pt idx="37">
                  <c:v>1.0</c:v>
                </c:pt>
                <c:pt idx="38">
                  <c:v>1.0</c:v>
                </c:pt>
                <c:pt idx="39">
                  <c:v>1.0</c:v>
                </c:pt>
                <c:pt idx="40">
                  <c:v>1.0</c:v>
                </c:pt>
                <c:pt idx="41">
                  <c:v>1.0</c:v>
                </c:pt>
                <c:pt idx="42">
                  <c:v>1.0</c:v>
                </c:pt>
                <c:pt idx="43">
                  <c:v>1.0</c:v>
                </c:pt>
                <c:pt idx="44">
                  <c:v>1.0</c:v>
                </c:pt>
                <c:pt idx="45">
                  <c:v>1.0</c:v>
                </c:pt>
                <c:pt idx="46">
                  <c:v>1.0</c:v>
                </c:pt>
                <c:pt idx="47">
                  <c:v>1.0</c:v>
                </c:pt>
                <c:pt idx="48">
                  <c:v>1.0</c:v>
                </c:pt>
                <c:pt idx="49">
                  <c:v>1.0</c:v>
                </c:pt>
                <c:pt idx="50">
                  <c:v>1.0</c:v>
                </c:pt>
                <c:pt idx="51">
                  <c:v>1.0</c:v>
                </c:pt>
                <c:pt idx="52">
                  <c:v>1.0</c:v>
                </c:pt>
                <c:pt idx="53">
                  <c:v>1.0</c:v>
                </c:pt>
                <c:pt idx="54">
                  <c:v>1.0</c:v>
                </c:pt>
                <c:pt idx="55">
                  <c:v>1.0</c:v>
                </c:pt>
                <c:pt idx="56">
                  <c:v>1.0</c:v>
                </c:pt>
                <c:pt idx="57">
                  <c:v>1.0</c:v>
                </c:pt>
                <c:pt idx="58">
                  <c:v>1.0</c:v>
                </c:pt>
                <c:pt idx="59">
                  <c:v>1.0</c:v>
                </c:pt>
                <c:pt idx="60">
                  <c:v>1.0</c:v>
                </c:pt>
                <c:pt idx="61">
                  <c:v>1.0</c:v>
                </c:pt>
                <c:pt idx="62">
                  <c:v>1.0</c:v>
                </c:pt>
                <c:pt idx="63">
                  <c:v>1.0</c:v>
                </c:pt>
                <c:pt idx="64">
                  <c:v>1.0</c:v>
                </c:pt>
                <c:pt idx="65">
                  <c:v>1.0</c:v>
                </c:pt>
                <c:pt idx="66">
                  <c:v>1.0</c:v>
                </c:pt>
                <c:pt idx="67">
                  <c:v>1.0</c:v>
                </c:pt>
                <c:pt idx="68">
                  <c:v>1.0</c:v>
                </c:pt>
                <c:pt idx="69">
                  <c:v>1.0</c:v>
                </c:pt>
                <c:pt idx="70">
                  <c:v>1.0</c:v>
                </c:pt>
                <c:pt idx="71">
                  <c:v>1.0</c:v>
                </c:pt>
                <c:pt idx="72">
                  <c:v>1.0</c:v>
                </c:pt>
                <c:pt idx="73">
                  <c:v>1.0</c:v>
                </c:pt>
                <c:pt idx="74">
                  <c:v>1.0</c:v>
                </c:pt>
                <c:pt idx="75">
                  <c:v>1.0</c:v>
                </c:pt>
                <c:pt idx="76">
                  <c:v>1.0</c:v>
                </c:pt>
                <c:pt idx="77">
                  <c:v>1.0</c:v>
                </c:pt>
                <c:pt idx="78">
                  <c:v>1.0</c:v>
                </c:pt>
                <c:pt idx="79">
                  <c:v>1.0</c:v>
                </c:pt>
                <c:pt idx="80">
                  <c:v>1.0</c:v>
                </c:pt>
                <c:pt idx="81">
                  <c:v>1.0</c:v>
                </c:pt>
                <c:pt idx="82">
                  <c:v>1.0</c:v>
                </c:pt>
                <c:pt idx="83">
                  <c:v>1.0</c:v>
                </c:pt>
                <c:pt idx="84">
                  <c:v>1.0</c:v>
                </c:pt>
                <c:pt idx="85">
                  <c:v>1.0</c:v>
                </c:pt>
                <c:pt idx="86">
                  <c:v>1.0</c:v>
                </c:pt>
                <c:pt idx="87">
                  <c:v>1.0</c:v>
                </c:pt>
                <c:pt idx="88">
                  <c:v>1.0</c:v>
                </c:pt>
                <c:pt idx="89">
                  <c:v>1.0</c:v>
                </c:pt>
                <c:pt idx="90">
                  <c:v>1.0</c:v>
                </c:pt>
                <c:pt idx="91">
                  <c:v>1.0</c:v>
                </c:pt>
                <c:pt idx="92">
                  <c:v>1.0</c:v>
                </c:pt>
                <c:pt idx="93">
                  <c:v>1.0</c:v>
                </c:pt>
                <c:pt idx="94">
                  <c:v>1.0</c:v>
                </c:pt>
                <c:pt idx="95">
                  <c:v>1.0</c:v>
                </c:pt>
                <c:pt idx="96">
                  <c:v>1.0</c:v>
                </c:pt>
                <c:pt idx="97">
                  <c:v>1.0</c:v>
                </c:pt>
                <c:pt idx="98">
                  <c:v>1.0</c:v>
                </c:pt>
                <c:pt idx="99">
                  <c:v>1.0</c:v>
                </c:pt>
                <c:pt idx="100">
                  <c:v>1.0</c:v>
                </c:pt>
                <c:pt idx="101">
                  <c:v>1.0</c:v>
                </c:pt>
                <c:pt idx="102">
                  <c:v>1.0</c:v>
                </c:pt>
                <c:pt idx="103">
                  <c:v>1.0</c:v>
                </c:pt>
                <c:pt idx="104">
                  <c:v>1.0</c:v>
                </c:pt>
                <c:pt idx="105">
                  <c:v>1.0</c:v>
                </c:pt>
                <c:pt idx="106">
                  <c:v>1.0</c:v>
                </c:pt>
                <c:pt idx="107">
                  <c:v>1.0</c:v>
                </c:pt>
                <c:pt idx="108">
                  <c:v>1.0</c:v>
                </c:pt>
                <c:pt idx="109">
                  <c:v>1.0</c:v>
                </c:pt>
                <c:pt idx="110">
                  <c:v>1.0</c:v>
                </c:pt>
                <c:pt idx="111">
                  <c:v>1.0</c:v>
                </c:pt>
                <c:pt idx="112">
                  <c:v>1.0</c:v>
                </c:pt>
                <c:pt idx="113">
                  <c:v>1.0</c:v>
                </c:pt>
                <c:pt idx="114">
                  <c:v>1.0</c:v>
                </c:pt>
                <c:pt idx="115">
                  <c:v>1.0</c:v>
                </c:pt>
                <c:pt idx="116">
                  <c:v>1.0</c:v>
                </c:pt>
                <c:pt idx="117">
                  <c:v>1.0</c:v>
                </c:pt>
                <c:pt idx="118">
                  <c:v>1.0</c:v>
                </c:pt>
                <c:pt idx="119">
                  <c:v>1.0</c:v>
                </c:pt>
                <c:pt idx="120">
                  <c:v>1.0</c:v>
                </c:pt>
                <c:pt idx="121">
                  <c:v>1.0</c:v>
                </c:pt>
                <c:pt idx="122">
                  <c:v>1.0</c:v>
                </c:pt>
                <c:pt idx="123">
                  <c:v>1.0</c:v>
                </c:pt>
                <c:pt idx="124">
                  <c:v>1.0</c:v>
                </c:pt>
                <c:pt idx="125">
                  <c:v>1.0</c:v>
                </c:pt>
                <c:pt idx="126">
                  <c:v>1.0</c:v>
                </c:pt>
                <c:pt idx="127">
                  <c:v>1.0</c:v>
                </c:pt>
                <c:pt idx="128">
                  <c:v>1.0</c:v>
                </c:pt>
                <c:pt idx="129">
                  <c:v>1.0</c:v>
                </c:pt>
                <c:pt idx="130">
                  <c:v>1.0</c:v>
                </c:pt>
                <c:pt idx="131">
                  <c:v>1.0</c:v>
                </c:pt>
                <c:pt idx="132">
                  <c:v>1.0</c:v>
                </c:pt>
                <c:pt idx="133">
                  <c:v>1.0</c:v>
                </c:pt>
                <c:pt idx="134">
                  <c:v>1.0</c:v>
                </c:pt>
                <c:pt idx="135">
                  <c:v>1.0</c:v>
                </c:pt>
                <c:pt idx="136">
                  <c:v>1.0</c:v>
                </c:pt>
                <c:pt idx="137">
                  <c:v>1.0</c:v>
                </c:pt>
                <c:pt idx="138">
                  <c:v>1.0</c:v>
                </c:pt>
                <c:pt idx="139">
                  <c:v>1.0</c:v>
                </c:pt>
                <c:pt idx="140">
                  <c:v>1.0</c:v>
                </c:pt>
                <c:pt idx="141">
                  <c:v>1.0</c:v>
                </c:pt>
                <c:pt idx="142">
                  <c:v>1.0</c:v>
                </c:pt>
                <c:pt idx="143">
                  <c:v>1.0</c:v>
                </c:pt>
                <c:pt idx="144">
                  <c:v>1.0</c:v>
                </c:pt>
                <c:pt idx="145">
                  <c:v>1.0</c:v>
                </c:pt>
                <c:pt idx="146">
                  <c:v>1.0</c:v>
                </c:pt>
                <c:pt idx="147">
                  <c:v>1.0</c:v>
                </c:pt>
                <c:pt idx="148">
                  <c:v>1.0</c:v>
                </c:pt>
                <c:pt idx="149">
                  <c:v>1.0</c:v>
                </c:pt>
                <c:pt idx="150">
                  <c:v>1.0</c:v>
                </c:pt>
                <c:pt idx="151">
                  <c:v>1.0</c:v>
                </c:pt>
                <c:pt idx="152">
                  <c:v>1.0</c:v>
                </c:pt>
                <c:pt idx="153">
                  <c:v>1.0</c:v>
                </c:pt>
                <c:pt idx="154">
                  <c:v>1.0</c:v>
                </c:pt>
                <c:pt idx="155">
                  <c:v>1.0</c:v>
                </c:pt>
                <c:pt idx="156">
                  <c:v>1.0</c:v>
                </c:pt>
                <c:pt idx="157">
                  <c:v>1.0</c:v>
                </c:pt>
                <c:pt idx="158">
                  <c:v>1.0</c:v>
                </c:pt>
                <c:pt idx="159">
                  <c:v>1.0</c:v>
                </c:pt>
                <c:pt idx="160">
                  <c:v>1.0</c:v>
                </c:pt>
                <c:pt idx="161">
                  <c:v>1.0</c:v>
                </c:pt>
                <c:pt idx="162">
                  <c:v>1.0</c:v>
                </c:pt>
                <c:pt idx="163">
                  <c:v>1.0</c:v>
                </c:pt>
                <c:pt idx="164">
                  <c:v>1.0</c:v>
                </c:pt>
                <c:pt idx="165">
                  <c:v>1.0</c:v>
                </c:pt>
                <c:pt idx="166">
                  <c:v>1.0</c:v>
                </c:pt>
                <c:pt idx="167">
                  <c:v>1.0</c:v>
                </c:pt>
                <c:pt idx="168">
                  <c:v>1.0</c:v>
                </c:pt>
                <c:pt idx="169">
                  <c:v>1.0</c:v>
                </c:pt>
                <c:pt idx="170">
                  <c:v>1.0</c:v>
                </c:pt>
                <c:pt idx="171">
                  <c:v>1.0</c:v>
                </c:pt>
                <c:pt idx="172">
                  <c:v>1.0</c:v>
                </c:pt>
                <c:pt idx="173">
                  <c:v>1.0</c:v>
                </c:pt>
                <c:pt idx="174">
                  <c:v>1.0</c:v>
                </c:pt>
                <c:pt idx="175">
                  <c:v>1.0</c:v>
                </c:pt>
                <c:pt idx="176">
                  <c:v>1.0</c:v>
                </c:pt>
                <c:pt idx="177">
                  <c:v>1.0</c:v>
                </c:pt>
                <c:pt idx="178">
                  <c:v>1.0</c:v>
                </c:pt>
                <c:pt idx="179">
                  <c:v>1.0</c:v>
                </c:pt>
                <c:pt idx="180">
                  <c:v>1.0</c:v>
                </c:pt>
                <c:pt idx="181">
                  <c:v>1.0</c:v>
                </c:pt>
                <c:pt idx="182">
                  <c:v>1.0</c:v>
                </c:pt>
                <c:pt idx="183">
                  <c:v>1.0</c:v>
                </c:pt>
                <c:pt idx="184">
                  <c:v>1.0</c:v>
                </c:pt>
                <c:pt idx="185">
                  <c:v>1.0</c:v>
                </c:pt>
                <c:pt idx="186">
                  <c:v>1.0</c:v>
                </c:pt>
                <c:pt idx="187">
                  <c:v>1.0</c:v>
                </c:pt>
                <c:pt idx="188">
                  <c:v>1.0</c:v>
                </c:pt>
                <c:pt idx="189">
                  <c:v>1.0</c:v>
                </c:pt>
                <c:pt idx="190">
                  <c:v>1.0</c:v>
                </c:pt>
                <c:pt idx="191">
                  <c:v>1.0</c:v>
                </c:pt>
                <c:pt idx="192">
                  <c:v>1.0</c:v>
                </c:pt>
                <c:pt idx="193">
                  <c:v>1.0</c:v>
                </c:pt>
                <c:pt idx="194">
                  <c:v>1.0</c:v>
                </c:pt>
                <c:pt idx="195">
                  <c:v>1.0</c:v>
                </c:pt>
                <c:pt idx="196">
                  <c:v>1.0</c:v>
                </c:pt>
                <c:pt idx="197">
                  <c:v>1.0</c:v>
                </c:pt>
                <c:pt idx="198">
                  <c:v>1.0</c:v>
                </c:pt>
                <c:pt idx="199">
                  <c:v>1.0</c:v>
                </c:pt>
                <c:pt idx="200">
                  <c:v>1.0</c:v>
                </c:pt>
                <c:pt idx="201">
                  <c:v>1.0</c:v>
                </c:pt>
                <c:pt idx="202">
                  <c:v>1.0</c:v>
                </c:pt>
                <c:pt idx="203">
                  <c:v>1.0</c:v>
                </c:pt>
                <c:pt idx="204">
                  <c:v>1.0</c:v>
                </c:pt>
                <c:pt idx="205">
                  <c:v>1.0</c:v>
                </c:pt>
                <c:pt idx="206">
                  <c:v>1.0</c:v>
                </c:pt>
                <c:pt idx="207">
                  <c:v>1.0</c:v>
                </c:pt>
                <c:pt idx="208">
                  <c:v>1.0</c:v>
                </c:pt>
                <c:pt idx="209">
                  <c:v>1.0</c:v>
                </c:pt>
                <c:pt idx="210">
                  <c:v>1.0</c:v>
                </c:pt>
                <c:pt idx="211">
                  <c:v>1.0</c:v>
                </c:pt>
                <c:pt idx="212">
                  <c:v>1.0</c:v>
                </c:pt>
                <c:pt idx="213">
                  <c:v>1.0</c:v>
                </c:pt>
                <c:pt idx="214">
                  <c:v>1.0</c:v>
                </c:pt>
                <c:pt idx="215">
                  <c:v>1.0</c:v>
                </c:pt>
                <c:pt idx="216">
                  <c:v>1.0</c:v>
                </c:pt>
                <c:pt idx="217">
                  <c:v>1.0</c:v>
                </c:pt>
                <c:pt idx="218">
                  <c:v>1.0</c:v>
                </c:pt>
                <c:pt idx="219">
                  <c:v>1.0</c:v>
                </c:pt>
                <c:pt idx="220">
                  <c:v>1.0</c:v>
                </c:pt>
                <c:pt idx="221">
                  <c:v>1.0</c:v>
                </c:pt>
                <c:pt idx="222">
                  <c:v>1.0</c:v>
                </c:pt>
                <c:pt idx="223">
                  <c:v>1.0</c:v>
                </c:pt>
                <c:pt idx="224">
                  <c:v>1.0</c:v>
                </c:pt>
                <c:pt idx="225">
                  <c:v>1.0</c:v>
                </c:pt>
                <c:pt idx="226">
                  <c:v>1.0</c:v>
                </c:pt>
                <c:pt idx="227">
                  <c:v>1.0</c:v>
                </c:pt>
                <c:pt idx="228">
                  <c:v>1.0</c:v>
                </c:pt>
                <c:pt idx="229">
                  <c:v>1.0</c:v>
                </c:pt>
                <c:pt idx="230">
                  <c:v>1.0</c:v>
                </c:pt>
                <c:pt idx="231">
                  <c:v>1.0</c:v>
                </c:pt>
                <c:pt idx="232">
                  <c:v>1.0</c:v>
                </c:pt>
                <c:pt idx="233">
                  <c:v>1.0</c:v>
                </c:pt>
                <c:pt idx="234">
                  <c:v>1.0</c:v>
                </c:pt>
                <c:pt idx="235">
                  <c:v>1.0</c:v>
                </c:pt>
                <c:pt idx="236">
                  <c:v>1.0</c:v>
                </c:pt>
                <c:pt idx="237">
                  <c:v>1.0</c:v>
                </c:pt>
                <c:pt idx="238">
                  <c:v>1.0</c:v>
                </c:pt>
                <c:pt idx="239">
                  <c:v>1.0</c:v>
                </c:pt>
                <c:pt idx="240">
                  <c:v>1.0</c:v>
                </c:pt>
                <c:pt idx="241">
                  <c:v>1.0</c:v>
                </c:pt>
                <c:pt idx="242">
                  <c:v>1.0</c:v>
                </c:pt>
                <c:pt idx="243">
                  <c:v>1.0</c:v>
                </c:pt>
                <c:pt idx="244">
                  <c:v>1.0</c:v>
                </c:pt>
                <c:pt idx="245">
                  <c:v>1.0</c:v>
                </c:pt>
                <c:pt idx="246">
                  <c:v>1.0</c:v>
                </c:pt>
                <c:pt idx="247">
                  <c:v>1.0</c:v>
                </c:pt>
                <c:pt idx="248">
                  <c:v>1.0</c:v>
                </c:pt>
                <c:pt idx="249">
                  <c:v>1.0</c:v>
                </c:pt>
                <c:pt idx="250">
                  <c:v>1.0</c:v>
                </c:pt>
                <c:pt idx="251">
                  <c:v>1.0</c:v>
                </c:pt>
                <c:pt idx="252">
                  <c:v>1.0</c:v>
                </c:pt>
                <c:pt idx="253">
                  <c:v>1.0</c:v>
                </c:pt>
                <c:pt idx="254">
                  <c:v>1.0</c:v>
                </c:pt>
                <c:pt idx="255">
                  <c:v>1.0</c:v>
                </c:pt>
                <c:pt idx="256">
                  <c:v>1.0</c:v>
                </c:pt>
                <c:pt idx="257">
                  <c:v>1.0</c:v>
                </c:pt>
                <c:pt idx="258">
                  <c:v>1.0</c:v>
                </c:pt>
                <c:pt idx="259">
                  <c:v>1.0</c:v>
                </c:pt>
                <c:pt idx="260">
                  <c:v>1.0</c:v>
                </c:pt>
                <c:pt idx="261">
                  <c:v>1.0</c:v>
                </c:pt>
                <c:pt idx="262">
                  <c:v>1.0</c:v>
                </c:pt>
                <c:pt idx="263">
                  <c:v>1.0</c:v>
                </c:pt>
                <c:pt idx="264">
                  <c:v>1.0</c:v>
                </c:pt>
                <c:pt idx="265">
                  <c:v>1.0</c:v>
                </c:pt>
                <c:pt idx="266">
                  <c:v>1.0</c:v>
                </c:pt>
                <c:pt idx="267">
                  <c:v>1.0</c:v>
                </c:pt>
                <c:pt idx="268">
                  <c:v>1.0</c:v>
                </c:pt>
                <c:pt idx="269">
                  <c:v>1.0</c:v>
                </c:pt>
                <c:pt idx="270">
                  <c:v>1.0</c:v>
                </c:pt>
                <c:pt idx="271">
                  <c:v>1.0</c:v>
                </c:pt>
                <c:pt idx="272">
                  <c:v>1.0</c:v>
                </c:pt>
                <c:pt idx="273">
                  <c:v>1.0</c:v>
                </c:pt>
                <c:pt idx="274">
                  <c:v>1.0</c:v>
                </c:pt>
                <c:pt idx="275">
                  <c:v>1.0</c:v>
                </c:pt>
                <c:pt idx="276">
                  <c:v>1.0</c:v>
                </c:pt>
                <c:pt idx="277">
                  <c:v>1.0</c:v>
                </c:pt>
                <c:pt idx="278">
                  <c:v>1.0</c:v>
                </c:pt>
                <c:pt idx="279">
                  <c:v>1.0</c:v>
                </c:pt>
                <c:pt idx="280">
                  <c:v>1.0</c:v>
                </c:pt>
                <c:pt idx="281">
                  <c:v>1.0</c:v>
                </c:pt>
                <c:pt idx="282">
                  <c:v>1.0</c:v>
                </c:pt>
                <c:pt idx="283">
                  <c:v>1.0</c:v>
                </c:pt>
                <c:pt idx="284">
                  <c:v>1.0</c:v>
                </c:pt>
                <c:pt idx="285">
                  <c:v>1.0</c:v>
                </c:pt>
                <c:pt idx="286">
                  <c:v>1.0</c:v>
                </c:pt>
                <c:pt idx="287">
                  <c:v>1.0</c:v>
                </c:pt>
                <c:pt idx="288">
                  <c:v>1.0</c:v>
                </c:pt>
                <c:pt idx="289">
                  <c:v>1.0</c:v>
                </c:pt>
                <c:pt idx="290">
                  <c:v>1.0</c:v>
                </c:pt>
                <c:pt idx="291">
                  <c:v>1.0</c:v>
                </c:pt>
                <c:pt idx="292">
                  <c:v>1.0</c:v>
                </c:pt>
                <c:pt idx="293">
                  <c:v>1.0</c:v>
                </c:pt>
                <c:pt idx="294">
                  <c:v>1.0</c:v>
                </c:pt>
                <c:pt idx="295">
                  <c:v>1.0</c:v>
                </c:pt>
                <c:pt idx="296">
                  <c:v>1.0</c:v>
                </c:pt>
                <c:pt idx="297">
                  <c:v>1.0</c:v>
                </c:pt>
                <c:pt idx="298">
                  <c:v>1.0</c:v>
                </c:pt>
                <c:pt idx="299">
                  <c:v>1.0</c:v>
                </c:pt>
                <c:pt idx="300">
                  <c:v>1.0</c:v>
                </c:pt>
                <c:pt idx="301">
                  <c:v>1.0</c:v>
                </c:pt>
                <c:pt idx="302">
                  <c:v>1.0</c:v>
                </c:pt>
                <c:pt idx="303">
                  <c:v>1.0</c:v>
                </c:pt>
                <c:pt idx="304">
                  <c:v>1.0</c:v>
                </c:pt>
                <c:pt idx="305">
                  <c:v>1.0</c:v>
                </c:pt>
                <c:pt idx="306">
                  <c:v>1.0</c:v>
                </c:pt>
                <c:pt idx="307">
                  <c:v>1.0</c:v>
                </c:pt>
                <c:pt idx="308">
                  <c:v>1.0</c:v>
                </c:pt>
                <c:pt idx="309">
                  <c:v>1.0</c:v>
                </c:pt>
                <c:pt idx="310">
                  <c:v>1.0</c:v>
                </c:pt>
                <c:pt idx="311">
                  <c:v>1.0</c:v>
                </c:pt>
                <c:pt idx="312">
                  <c:v>1.0</c:v>
                </c:pt>
                <c:pt idx="313">
                  <c:v>1.0</c:v>
                </c:pt>
                <c:pt idx="314">
                  <c:v>1.0</c:v>
                </c:pt>
                <c:pt idx="315">
                  <c:v>1.0</c:v>
                </c:pt>
                <c:pt idx="316">
                  <c:v>1.0</c:v>
                </c:pt>
                <c:pt idx="317">
                  <c:v>1.0</c:v>
                </c:pt>
                <c:pt idx="318">
                  <c:v>1.0</c:v>
                </c:pt>
                <c:pt idx="319">
                  <c:v>1.0</c:v>
                </c:pt>
                <c:pt idx="320">
                  <c:v>1.0</c:v>
                </c:pt>
                <c:pt idx="321">
                  <c:v>1.0</c:v>
                </c:pt>
                <c:pt idx="322">
                  <c:v>1.0</c:v>
                </c:pt>
                <c:pt idx="323">
                  <c:v>1.0</c:v>
                </c:pt>
                <c:pt idx="324">
                  <c:v>1.0</c:v>
                </c:pt>
                <c:pt idx="325">
                  <c:v>1.0</c:v>
                </c:pt>
                <c:pt idx="326">
                  <c:v>1.0</c:v>
                </c:pt>
                <c:pt idx="327">
                  <c:v>1.0</c:v>
                </c:pt>
                <c:pt idx="328">
                  <c:v>1.0</c:v>
                </c:pt>
                <c:pt idx="329">
                  <c:v>1.0</c:v>
                </c:pt>
                <c:pt idx="330">
                  <c:v>1.0</c:v>
                </c:pt>
                <c:pt idx="331">
                  <c:v>1.0</c:v>
                </c:pt>
                <c:pt idx="332">
                  <c:v>1.0</c:v>
                </c:pt>
                <c:pt idx="333">
                  <c:v>1.0</c:v>
                </c:pt>
                <c:pt idx="334">
                  <c:v>1.0</c:v>
                </c:pt>
                <c:pt idx="335">
                  <c:v>1.0</c:v>
                </c:pt>
                <c:pt idx="336">
                  <c:v>1.0</c:v>
                </c:pt>
                <c:pt idx="337">
                  <c:v>1.0</c:v>
                </c:pt>
                <c:pt idx="338">
                  <c:v>1.0</c:v>
                </c:pt>
                <c:pt idx="339">
                  <c:v>1.0</c:v>
                </c:pt>
                <c:pt idx="340">
                  <c:v>1.0</c:v>
                </c:pt>
                <c:pt idx="341">
                  <c:v>1.0</c:v>
                </c:pt>
                <c:pt idx="342">
                  <c:v>1.0</c:v>
                </c:pt>
                <c:pt idx="343">
                  <c:v>1.0</c:v>
                </c:pt>
                <c:pt idx="344">
                  <c:v>1.0</c:v>
                </c:pt>
                <c:pt idx="345">
                  <c:v>1.0</c:v>
                </c:pt>
                <c:pt idx="346">
                  <c:v>1.0</c:v>
                </c:pt>
                <c:pt idx="347">
                  <c:v>1.0</c:v>
                </c:pt>
                <c:pt idx="348">
                  <c:v>1.0</c:v>
                </c:pt>
                <c:pt idx="349">
                  <c:v>1.0</c:v>
                </c:pt>
                <c:pt idx="350">
                  <c:v>1.0</c:v>
                </c:pt>
                <c:pt idx="351">
                  <c:v>1.0</c:v>
                </c:pt>
                <c:pt idx="352">
                  <c:v>1.0</c:v>
                </c:pt>
                <c:pt idx="353">
                  <c:v>1.0</c:v>
                </c:pt>
                <c:pt idx="354">
                  <c:v>1.0</c:v>
                </c:pt>
                <c:pt idx="355">
                  <c:v>1.0</c:v>
                </c:pt>
                <c:pt idx="356">
                  <c:v>1.0</c:v>
                </c:pt>
                <c:pt idx="357">
                  <c:v>1.0</c:v>
                </c:pt>
                <c:pt idx="358">
                  <c:v>1.0</c:v>
                </c:pt>
                <c:pt idx="359">
                  <c:v>1.0</c:v>
                </c:pt>
                <c:pt idx="360">
                  <c:v>1.0</c:v>
                </c:pt>
                <c:pt idx="361">
                  <c:v>1.0</c:v>
                </c:pt>
                <c:pt idx="362">
                  <c:v>1.0</c:v>
                </c:pt>
                <c:pt idx="363">
                  <c:v>1.0</c:v>
                </c:pt>
                <c:pt idx="364">
                  <c:v>1.0</c:v>
                </c:pt>
                <c:pt idx="365">
                  <c:v>1.0</c:v>
                </c:pt>
                <c:pt idx="366">
                  <c:v>1.0</c:v>
                </c:pt>
                <c:pt idx="367">
                  <c:v>1.0</c:v>
                </c:pt>
                <c:pt idx="368">
                  <c:v>1.0</c:v>
                </c:pt>
                <c:pt idx="369">
                  <c:v>1.0</c:v>
                </c:pt>
                <c:pt idx="370">
                  <c:v>1.0</c:v>
                </c:pt>
                <c:pt idx="371">
                  <c:v>1.0</c:v>
                </c:pt>
                <c:pt idx="372">
                  <c:v>1.0</c:v>
                </c:pt>
                <c:pt idx="373">
                  <c:v>1.0</c:v>
                </c:pt>
                <c:pt idx="374">
                  <c:v>1.0</c:v>
                </c:pt>
                <c:pt idx="375">
                  <c:v>1.0</c:v>
                </c:pt>
                <c:pt idx="376">
                  <c:v>1.0</c:v>
                </c:pt>
                <c:pt idx="377">
                  <c:v>1.0</c:v>
                </c:pt>
                <c:pt idx="378">
                  <c:v>1.0</c:v>
                </c:pt>
                <c:pt idx="379">
                  <c:v>1.0</c:v>
                </c:pt>
                <c:pt idx="380">
                  <c:v>1.0</c:v>
                </c:pt>
                <c:pt idx="381">
                  <c:v>1.0</c:v>
                </c:pt>
                <c:pt idx="382">
                  <c:v>1.0</c:v>
                </c:pt>
                <c:pt idx="383">
                  <c:v>1.0</c:v>
                </c:pt>
                <c:pt idx="384">
                  <c:v>1.0</c:v>
                </c:pt>
                <c:pt idx="385">
                  <c:v>1.0</c:v>
                </c:pt>
                <c:pt idx="386">
                  <c:v>1.0</c:v>
                </c:pt>
                <c:pt idx="387">
                  <c:v>1.0</c:v>
                </c:pt>
                <c:pt idx="388">
                  <c:v>1.0</c:v>
                </c:pt>
                <c:pt idx="389">
                  <c:v>1.0</c:v>
                </c:pt>
                <c:pt idx="390">
                  <c:v>1.0</c:v>
                </c:pt>
                <c:pt idx="391">
                  <c:v>1.0</c:v>
                </c:pt>
                <c:pt idx="392">
                  <c:v>1.0</c:v>
                </c:pt>
                <c:pt idx="393">
                  <c:v>1.0</c:v>
                </c:pt>
                <c:pt idx="394">
                  <c:v>1.0</c:v>
                </c:pt>
                <c:pt idx="395">
                  <c:v>1.0</c:v>
                </c:pt>
                <c:pt idx="396">
                  <c:v>1.0</c:v>
                </c:pt>
                <c:pt idx="397">
                  <c:v>1.0</c:v>
                </c:pt>
                <c:pt idx="398">
                  <c:v>1.0</c:v>
                </c:pt>
                <c:pt idx="399">
                  <c:v>1.0</c:v>
                </c:pt>
                <c:pt idx="400">
                  <c:v>1.0</c:v>
                </c:pt>
                <c:pt idx="401">
                  <c:v>1.0</c:v>
                </c:pt>
                <c:pt idx="402">
                  <c:v>1.0</c:v>
                </c:pt>
                <c:pt idx="403">
                  <c:v>1.0</c:v>
                </c:pt>
                <c:pt idx="404">
                  <c:v>1.0</c:v>
                </c:pt>
                <c:pt idx="405">
                  <c:v>1.0</c:v>
                </c:pt>
                <c:pt idx="406">
                  <c:v>1.0</c:v>
                </c:pt>
                <c:pt idx="407">
                  <c:v>1.0</c:v>
                </c:pt>
                <c:pt idx="408">
                  <c:v>1.0</c:v>
                </c:pt>
                <c:pt idx="409">
                  <c:v>1.0</c:v>
                </c:pt>
                <c:pt idx="410">
                  <c:v>1.0</c:v>
                </c:pt>
                <c:pt idx="411">
                  <c:v>1.0</c:v>
                </c:pt>
                <c:pt idx="412">
                  <c:v>1.0</c:v>
                </c:pt>
                <c:pt idx="413">
                  <c:v>1.0</c:v>
                </c:pt>
                <c:pt idx="414">
                  <c:v>1.0</c:v>
                </c:pt>
                <c:pt idx="415">
                  <c:v>1.0</c:v>
                </c:pt>
                <c:pt idx="416">
                  <c:v>1.0</c:v>
                </c:pt>
                <c:pt idx="417">
                  <c:v>1.0</c:v>
                </c:pt>
                <c:pt idx="418">
                  <c:v>1.0</c:v>
                </c:pt>
                <c:pt idx="419">
                  <c:v>1.0</c:v>
                </c:pt>
                <c:pt idx="420">
                  <c:v>1.0</c:v>
                </c:pt>
                <c:pt idx="421">
                  <c:v>1.0</c:v>
                </c:pt>
                <c:pt idx="422">
                  <c:v>1.0</c:v>
                </c:pt>
                <c:pt idx="423">
                  <c:v>1.0</c:v>
                </c:pt>
                <c:pt idx="424">
                  <c:v>1.0</c:v>
                </c:pt>
                <c:pt idx="425">
                  <c:v>1.0</c:v>
                </c:pt>
                <c:pt idx="426">
                  <c:v>1.0</c:v>
                </c:pt>
                <c:pt idx="427">
                  <c:v>1.0</c:v>
                </c:pt>
                <c:pt idx="428">
                  <c:v>1.0</c:v>
                </c:pt>
                <c:pt idx="429">
                  <c:v>1.0</c:v>
                </c:pt>
                <c:pt idx="430">
                  <c:v>1.0</c:v>
                </c:pt>
                <c:pt idx="431">
                  <c:v>1.0</c:v>
                </c:pt>
                <c:pt idx="432">
                  <c:v>1.0</c:v>
                </c:pt>
                <c:pt idx="433">
                  <c:v>1.0</c:v>
                </c:pt>
                <c:pt idx="434">
                  <c:v>1.0</c:v>
                </c:pt>
                <c:pt idx="435">
                  <c:v>1.0</c:v>
                </c:pt>
                <c:pt idx="436">
                  <c:v>1.0</c:v>
                </c:pt>
                <c:pt idx="437">
                  <c:v>1.0</c:v>
                </c:pt>
                <c:pt idx="438">
                  <c:v>1.0</c:v>
                </c:pt>
                <c:pt idx="439">
                  <c:v>1.0</c:v>
                </c:pt>
                <c:pt idx="440">
                  <c:v>1.0</c:v>
                </c:pt>
                <c:pt idx="441">
                  <c:v>0.0</c:v>
                </c:pt>
                <c:pt idx="442">
                  <c:v>1.0</c:v>
                </c:pt>
                <c:pt idx="443">
                  <c:v>1.0</c:v>
                </c:pt>
                <c:pt idx="444">
                  <c:v>1.0</c:v>
                </c:pt>
                <c:pt idx="445">
                  <c:v>1.0</c:v>
                </c:pt>
                <c:pt idx="446">
                  <c:v>1.0</c:v>
                </c:pt>
                <c:pt idx="447">
                  <c:v>1.0</c:v>
                </c:pt>
                <c:pt idx="448">
                  <c:v>1.0</c:v>
                </c:pt>
                <c:pt idx="449">
                  <c:v>1.0</c:v>
                </c:pt>
                <c:pt idx="450">
                  <c:v>1.0</c:v>
                </c:pt>
                <c:pt idx="451">
                  <c:v>1.0</c:v>
                </c:pt>
                <c:pt idx="452">
                  <c:v>1.0</c:v>
                </c:pt>
                <c:pt idx="453">
                  <c:v>1.0</c:v>
                </c:pt>
                <c:pt idx="454">
                  <c:v>1.0</c:v>
                </c:pt>
                <c:pt idx="455">
                  <c:v>1.0</c:v>
                </c:pt>
                <c:pt idx="456">
                  <c:v>1.0</c:v>
                </c:pt>
                <c:pt idx="457">
                  <c:v>1.0</c:v>
                </c:pt>
                <c:pt idx="458">
                  <c:v>1.0</c:v>
                </c:pt>
                <c:pt idx="459">
                  <c:v>1.0</c:v>
                </c:pt>
                <c:pt idx="460">
                  <c:v>1.0</c:v>
                </c:pt>
                <c:pt idx="461">
                  <c:v>1.0</c:v>
                </c:pt>
                <c:pt idx="462">
                  <c:v>1.0</c:v>
                </c:pt>
                <c:pt idx="463">
                  <c:v>1.0</c:v>
                </c:pt>
                <c:pt idx="464">
                  <c:v>1.0</c:v>
                </c:pt>
                <c:pt idx="465">
                  <c:v>1.0</c:v>
                </c:pt>
                <c:pt idx="466">
                  <c:v>1.0</c:v>
                </c:pt>
                <c:pt idx="467">
                  <c:v>1.0</c:v>
                </c:pt>
                <c:pt idx="468">
                  <c:v>1.0</c:v>
                </c:pt>
                <c:pt idx="469">
                  <c:v>1.0</c:v>
                </c:pt>
                <c:pt idx="470">
                  <c:v>1.0</c:v>
                </c:pt>
                <c:pt idx="471">
                  <c:v>1.0</c:v>
                </c:pt>
                <c:pt idx="472">
                  <c:v>1.0</c:v>
                </c:pt>
                <c:pt idx="473">
                  <c:v>1.0</c:v>
                </c:pt>
                <c:pt idx="474">
                  <c:v>1.0</c:v>
                </c:pt>
                <c:pt idx="475">
                  <c:v>1.0</c:v>
                </c:pt>
                <c:pt idx="476">
                  <c:v>1.0</c:v>
                </c:pt>
                <c:pt idx="477">
                  <c:v>1.0</c:v>
                </c:pt>
                <c:pt idx="478">
                  <c:v>1.0</c:v>
                </c:pt>
                <c:pt idx="479">
                  <c:v>1.0</c:v>
                </c:pt>
                <c:pt idx="480">
                  <c:v>1.0</c:v>
                </c:pt>
                <c:pt idx="481">
                  <c:v>1.0</c:v>
                </c:pt>
                <c:pt idx="482">
                  <c:v>1.0</c:v>
                </c:pt>
                <c:pt idx="483">
                  <c:v>1.0</c:v>
                </c:pt>
                <c:pt idx="484">
                  <c:v>1.0</c:v>
                </c:pt>
                <c:pt idx="485">
                  <c:v>1.0</c:v>
                </c:pt>
                <c:pt idx="486">
                  <c:v>1.0</c:v>
                </c:pt>
                <c:pt idx="487">
                  <c:v>1.0</c:v>
                </c:pt>
                <c:pt idx="488">
                  <c:v>1.0</c:v>
                </c:pt>
                <c:pt idx="489">
                  <c:v>1.0</c:v>
                </c:pt>
                <c:pt idx="490">
                  <c:v>1.0</c:v>
                </c:pt>
                <c:pt idx="491">
                  <c:v>1.0</c:v>
                </c:pt>
                <c:pt idx="492">
                  <c:v>1.0</c:v>
                </c:pt>
                <c:pt idx="493">
                  <c:v>1.0</c:v>
                </c:pt>
                <c:pt idx="494">
                  <c:v>0.0</c:v>
                </c:pt>
              </c:numCache>
            </c:numRef>
          </c:xVal>
          <c:yVal>
            <c:numRef>
              <c:f>Comparison!$L$2:$L$496</c:f>
              <c:numCache>
                <c:formatCode>General</c:formatCode>
                <c:ptCount val="495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1.0</c:v>
                </c:pt>
                <c:pt idx="7">
                  <c:v>0.0</c:v>
                </c:pt>
                <c:pt idx="8">
                  <c:v>1.0</c:v>
                </c:pt>
                <c:pt idx="9">
                  <c:v>0.0</c:v>
                </c:pt>
                <c:pt idx="10">
                  <c:v>1.0</c:v>
                </c:pt>
                <c:pt idx="11">
                  <c:v>0.0</c:v>
                </c:pt>
                <c:pt idx="12">
                  <c:v>0.0</c:v>
                </c:pt>
                <c:pt idx="13">
                  <c:v>1.0</c:v>
                </c:pt>
                <c:pt idx="14">
                  <c:v>0.0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  <c:pt idx="18">
                  <c:v>1.0</c:v>
                </c:pt>
                <c:pt idx="19">
                  <c:v>1.0</c:v>
                </c:pt>
                <c:pt idx="20">
                  <c:v>1.0</c:v>
                </c:pt>
                <c:pt idx="21">
                  <c:v>1.0</c:v>
                </c:pt>
                <c:pt idx="22">
                  <c:v>1.0</c:v>
                </c:pt>
                <c:pt idx="23">
                  <c:v>1.0</c:v>
                </c:pt>
                <c:pt idx="24">
                  <c:v>1.0</c:v>
                </c:pt>
                <c:pt idx="25">
                  <c:v>1.0</c:v>
                </c:pt>
                <c:pt idx="26">
                  <c:v>1.0</c:v>
                </c:pt>
                <c:pt idx="27">
                  <c:v>1.0</c:v>
                </c:pt>
                <c:pt idx="28">
                  <c:v>1.0</c:v>
                </c:pt>
                <c:pt idx="29">
                  <c:v>1.0</c:v>
                </c:pt>
                <c:pt idx="30">
                  <c:v>1.0</c:v>
                </c:pt>
                <c:pt idx="31">
                  <c:v>1.0</c:v>
                </c:pt>
                <c:pt idx="32">
                  <c:v>1.0</c:v>
                </c:pt>
                <c:pt idx="33">
                  <c:v>1.0</c:v>
                </c:pt>
                <c:pt idx="34">
                  <c:v>1.0</c:v>
                </c:pt>
                <c:pt idx="35">
                  <c:v>1.0</c:v>
                </c:pt>
                <c:pt idx="36">
                  <c:v>1.0</c:v>
                </c:pt>
                <c:pt idx="37">
                  <c:v>1.0</c:v>
                </c:pt>
                <c:pt idx="38">
                  <c:v>1.0</c:v>
                </c:pt>
                <c:pt idx="39">
                  <c:v>1.0</c:v>
                </c:pt>
                <c:pt idx="40">
                  <c:v>1.0</c:v>
                </c:pt>
                <c:pt idx="41">
                  <c:v>1.0</c:v>
                </c:pt>
                <c:pt idx="42">
                  <c:v>1.0</c:v>
                </c:pt>
                <c:pt idx="43">
                  <c:v>1.0</c:v>
                </c:pt>
                <c:pt idx="44">
                  <c:v>1.0</c:v>
                </c:pt>
                <c:pt idx="45">
                  <c:v>1.0</c:v>
                </c:pt>
                <c:pt idx="46">
                  <c:v>1.0</c:v>
                </c:pt>
                <c:pt idx="47">
                  <c:v>1.0</c:v>
                </c:pt>
                <c:pt idx="48">
                  <c:v>1.0</c:v>
                </c:pt>
                <c:pt idx="49">
                  <c:v>1.0</c:v>
                </c:pt>
                <c:pt idx="50">
                  <c:v>1.0</c:v>
                </c:pt>
                <c:pt idx="51">
                  <c:v>1.0</c:v>
                </c:pt>
                <c:pt idx="52">
                  <c:v>1.0</c:v>
                </c:pt>
                <c:pt idx="53">
                  <c:v>1.0</c:v>
                </c:pt>
                <c:pt idx="54">
                  <c:v>1.0</c:v>
                </c:pt>
                <c:pt idx="55">
                  <c:v>1.0</c:v>
                </c:pt>
                <c:pt idx="56">
                  <c:v>1.0</c:v>
                </c:pt>
                <c:pt idx="57">
                  <c:v>0.0</c:v>
                </c:pt>
                <c:pt idx="58">
                  <c:v>1.0</c:v>
                </c:pt>
                <c:pt idx="59">
                  <c:v>1.0</c:v>
                </c:pt>
                <c:pt idx="60">
                  <c:v>1.0</c:v>
                </c:pt>
                <c:pt idx="61">
                  <c:v>1.0</c:v>
                </c:pt>
                <c:pt idx="62">
                  <c:v>1.0</c:v>
                </c:pt>
                <c:pt idx="63">
                  <c:v>1.0</c:v>
                </c:pt>
                <c:pt idx="64">
                  <c:v>1.0</c:v>
                </c:pt>
                <c:pt idx="65">
                  <c:v>1.0</c:v>
                </c:pt>
                <c:pt idx="66">
                  <c:v>1.0</c:v>
                </c:pt>
                <c:pt idx="67">
                  <c:v>1.0</c:v>
                </c:pt>
                <c:pt idx="68">
                  <c:v>1.0</c:v>
                </c:pt>
                <c:pt idx="69">
                  <c:v>1.0</c:v>
                </c:pt>
                <c:pt idx="70">
                  <c:v>1.0</c:v>
                </c:pt>
                <c:pt idx="71">
                  <c:v>1.0</c:v>
                </c:pt>
                <c:pt idx="72">
                  <c:v>1.0</c:v>
                </c:pt>
                <c:pt idx="73">
                  <c:v>1.0</c:v>
                </c:pt>
                <c:pt idx="74">
                  <c:v>1.0</c:v>
                </c:pt>
                <c:pt idx="75">
                  <c:v>1.0</c:v>
                </c:pt>
                <c:pt idx="76">
                  <c:v>1.0</c:v>
                </c:pt>
                <c:pt idx="77">
                  <c:v>1.0</c:v>
                </c:pt>
                <c:pt idx="78">
                  <c:v>1.0</c:v>
                </c:pt>
                <c:pt idx="79">
                  <c:v>1.0</c:v>
                </c:pt>
                <c:pt idx="80">
                  <c:v>1.0</c:v>
                </c:pt>
                <c:pt idx="81">
                  <c:v>1.0</c:v>
                </c:pt>
                <c:pt idx="82">
                  <c:v>1.0</c:v>
                </c:pt>
                <c:pt idx="83">
                  <c:v>1.0</c:v>
                </c:pt>
                <c:pt idx="84">
                  <c:v>1.0</c:v>
                </c:pt>
                <c:pt idx="85">
                  <c:v>1.0</c:v>
                </c:pt>
                <c:pt idx="86">
                  <c:v>1.0</c:v>
                </c:pt>
                <c:pt idx="87">
                  <c:v>1.0</c:v>
                </c:pt>
                <c:pt idx="88">
                  <c:v>1.0</c:v>
                </c:pt>
                <c:pt idx="89">
                  <c:v>1.0</c:v>
                </c:pt>
                <c:pt idx="90">
                  <c:v>1.0</c:v>
                </c:pt>
                <c:pt idx="91">
                  <c:v>1.0</c:v>
                </c:pt>
                <c:pt idx="92">
                  <c:v>1.0</c:v>
                </c:pt>
                <c:pt idx="93">
                  <c:v>1.0</c:v>
                </c:pt>
                <c:pt idx="94">
                  <c:v>1.0</c:v>
                </c:pt>
                <c:pt idx="95">
                  <c:v>1.0</c:v>
                </c:pt>
                <c:pt idx="96">
                  <c:v>1.0</c:v>
                </c:pt>
                <c:pt idx="97">
                  <c:v>1.0</c:v>
                </c:pt>
                <c:pt idx="98">
                  <c:v>1.0</c:v>
                </c:pt>
                <c:pt idx="99">
                  <c:v>1.0</c:v>
                </c:pt>
                <c:pt idx="100">
                  <c:v>1.0</c:v>
                </c:pt>
                <c:pt idx="101">
                  <c:v>1.0</c:v>
                </c:pt>
                <c:pt idx="102">
                  <c:v>1.0</c:v>
                </c:pt>
                <c:pt idx="103">
                  <c:v>1.0</c:v>
                </c:pt>
                <c:pt idx="104">
                  <c:v>1.0</c:v>
                </c:pt>
                <c:pt idx="105">
                  <c:v>1.0</c:v>
                </c:pt>
                <c:pt idx="106">
                  <c:v>1.0</c:v>
                </c:pt>
                <c:pt idx="107">
                  <c:v>1.0</c:v>
                </c:pt>
                <c:pt idx="108">
                  <c:v>1.0</c:v>
                </c:pt>
                <c:pt idx="109">
                  <c:v>1.0</c:v>
                </c:pt>
                <c:pt idx="110">
                  <c:v>1.0</c:v>
                </c:pt>
                <c:pt idx="111">
                  <c:v>1.0</c:v>
                </c:pt>
                <c:pt idx="112">
                  <c:v>1.0</c:v>
                </c:pt>
                <c:pt idx="113">
                  <c:v>1.0</c:v>
                </c:pt>
                <c:pt idx="114">
                  <c:v>1.0</c:v>
                </c:pt>
                <c:pt idx="115">
                  <c:v>1.0</c:v>
                </c:pt>
                <c:pt idx="116">
                  <c:v>1.0</c:v>
                </c:pt>
                <c:pt idx="117">
                  <c:v>1.0</c:v>
                </c:pt>
                <c:pt idx="118">
                  <c:v>1.0</c:v>
                </c:pt>
                <c:pt idx="119">
                  <c:v>1.0</c:v>
                </c:pt>
                <c:pt idx="120">
                  <c:v>1.0</c:v>
                </c:pt>
                <c:pt idx="121">
                  <c:v>1.0</c:v>
                </c:pt>
                <c:pt idx="122">
                  <c:v>1.0</c:v>
                </c:pt>
                <c:pt idx="123">
                  <c:v>1.0</c:v>
                </c:pt>
                <c:pt idx="124">
                  <c:v>1.0</c:v>
                </c:pt>
                <c:pt idx="125">
                  <c:v>1.0</c:v>
                </c:pt>
                <c:pt idx="126">
                  <c:v>1.0</c:v>
                </c:pt>
                <c:pt idx="127">
                  <c:v>1.0</c:v>
                </c:pt>
                <c:pt idx="128">
                  <c:v>1.0</c:v>
                </c:pt>
                <c:pt idx="129">
                  <c:v>1.0</c:v>
                </c:pt>
                <c:pt idx="130">
                  <c:v>1.0</c:v>
                </c:pt>
                <c:pt idx="131">
                  <c:v>1.0</c:v>
                </c:pt>
                <c:pt idx="132">
                  <c:v>1.0</c:v>
                </c:pt>
                <c:pt idx="133">
                  <c:v>1.0</c:v>
                </c:pt>
                <c:pt idx="134">
                  <c:v>1.0</c:v>
                </c:pt>
                <c:pt idx="135">
                  <c:v>1.0</c:v>
                </c:pt>
                <c:pt idx="136">
                  <c:v>1.0</c:v>
                </c:pt>
                <c:pt idx="137">
                  <c:v>1.0</c:v>
                </c:pt>
                <c:pt idx="138">
                  <c:v>1.0</c:v>
                </c:pt>
                <c:pt idx="139">
                  <c:v>1.0</c:v>
                </c:pt>
                <c:pt idx="140">
                  <c:v>1.0</c:v>
                </c:pt>
                <c:pt idx="141">
                  <c:v>1.0</c:v>
                </c:pt>
                <c:pt idx="142">
                  <c:v>1.0</c:v>
                </c:pt>
                <c:pt idx="143">
                  <c:v>1.0</c:v>
                </c:pt>
                <c:pt idx="144">
                  <c:v>1.0</c:v>
                </c:pt>
                <c:pt idx="145">
                  <c:v>1.0</c:v>
                </c:pt>
                <c:pt idx="146">
                  <c:v>1.0</c:v>
                </c:pt>
                <c:pt idx="147">
                  <c:v>1.0</c:v>
                </c:pt>
                <c:pt idx="148">
                  <c:v>1.0</c:v>
                </c:pt>
                <c:pt idx="149">
                  <c:v>1.0</c:v>
                </c:pt>
                <c:pt idx="150">
                  <c:v>1.0</c:v>
                </c:pt>
                <c:pt idx="151">
                  <c:v>1.0</c:v>
                </c:pt>
                <c:pt idx="152">
                  <c:v>1.0</c:v>
                </c:pt>
                <c:pt idx="153">
                  <c:v>1.0</c:v>
                </c:pt>
                <c:pt idx="154">
                  <c:v>1.0</c:v>
                </c:pt>
                <c:pt idx="155">
                  <c:v>1.0</c:v>
                </c:pt>
                <c:pt idx="156">
                  <c:v>1.0</c:v>
                </c:pt>
                <c:pt idx="157">
                  <c:v>1.0</c:v>
                </c:pt>
                <c:pt idx="158">
                  <c:v>1.0</c:v>
                </c:pt>
                <c:pt idx="159">
                  <c:v>1.0</c:v>
                </c:pt>
                <c:pt idx="160">
                  <c:v>1.0</c:v>
                </c:pt>
                <c:pt idx="161">
                  <c:v>1.0</c:v>
                </c:pt>
                <c:pt idx="162">
                  <c:v>1.0</c:v>
                </c:pt>
                <c:pt idx="163">
                  <c:v>1.0</c:v>
                </c:pt>
                <c:pt idx="164">
                  <c:v>1.0</c:v>
                </c:pt>
                <c:pt idx="165">
                  <c:v>1.0</c:v>
                </c:pt>
                <c:pt idx="166">
                  <c:v>1.0</c:v>
                </c:pt>
                <c:pt idx="167">
                  <c:v>1.0</c:v>
                </c:pt>
                <c:pt idx="168">
                  <c:v>1.0</c:v>
                </c:pt>
                <c:pt idx="169">
                  <c:v>1.0</c:v>
                </c:pt>
                <c:pt idx="170">
                  <c:v>1.0</c:v>
                </c:pt>
                <c:pt idx="171">
                  <c:v>1.0</c:v>
                </c:pt>
                <c:pt idx="172">
                  <c:v>1.0</c:v>
                </c:pt>
                <c:pt idx="173">
                  <c:v>1.0</c:v>
                </c:pt>
                <c:pt idx="174">
                  <c:v>1.0</c:v>
                </c:pt>
                <c:pt idx="175">
                  <c:v>1.0</c:v>
                </c:pt>
                <c:pt idx="176">
                  <c:v>1.0</c:v>
                </c:pt>
                <c:pt idx="177">
                  <c:v>1.0</c:v>
                </c:pt>
                <c:pt idx="178">
                  <c:v>1.0</c:v>
                </c:pt>
                <c:pt idx="179">
                  <c:v>1.0</c:v>
                </c:pt>
                <c:pt idx="180">
                  <c:v>1.0</c:v>
                </c:pt>
                <c:pt idx="181">
                  <c:v>1.0</c:v>
                </c:pt>
                <c:pt idx="182">
                  <c:v>1.0</c:v>
                </c:pt>
                <c:pt idx="183">
                  <c:v>1.0</c:v>
                </c:pt>
                <c:pt idx="184">
                  <c:v>1.0</c:v>
                </c:pt>
                <c:pt idx="185">
                  <c:v>1.0</c:v>
                </c:pt>
                <c:pt idx="186">
                  <c:v>1.0</c:v>
                </c:pt>
                <c:pt idx="187">
                  <c:v>1.0</c:v>
                </c:pt>
                <c:pt idx="188">
                  <c:v>1.0</c:v>
                </c:pt>
                <c:pt idx="189">
                  <c:v>1.0</c:v>
                </c:pt>
                <c:pt idx="190">
                  <c:v>1.0</c:v>
                </c:pt>
                <c:pt idx="191">
                  <c:v>1.0</c:v>
                </c:pt>
                <c:pt idx="192">
                  <c:v>1.0</c:v>
                </c:pt>
                <c:pt idx="193">
                  <c:v>1.0</c:v>
                </c:pt>
                <c:pt idx="194">
                  <c:v>1.0</c:v>
                </c:pt>
                <c:pt idx="195">
                  <c:v>1.0</c:v>
                </c:pt>
                <c:pt idx="196">
                  <c:v>1.0</c:v>
                </c:pt>
                <c:pt idx="197">
                  <c:v>1.0</c:v>
                </c:pt>
                <c:pt idx="198">
                  <c:v>1.0</c:v>
                </c:pt>
                <c:pt idx="199">
                  <c:v>1.0</c:v>
                </c:pt>
                <c:pt idx="200">
                  <c:v>1.0</c:v>
                </c:pt>
                <c:pt idx="201">
                  <c:v>1.0</c:v>
                </c:pt>
                <c:pt idx="202">
                  <c:v>1.0</c:v>
                </c:pt>
                <c:pt idx="203">
                  <c:v>1.0</c:v>
                </c:pt>
                <c:pt idx="204">
                  <c:v>1.0</c:v>
                </c:pt>
                <c:pt idx="205">
                  <c:v>1.0</c:v>
                </c:pt>
                <c:pt idx="206">
                  <c:v>1.0</c:v>
                </c:pt>
                <c:pt idx="207">
                  <c:v>1.0</c:v>
                </c:pt>
                <c:pt idx="208">
                  <c:v>1.0</c:v>
                </c:pt>
                <c:pt idx="209">
                  <c:v>1.0</c:v>
                </c:pt>
                <c:pt idx="210">
                  <c:v>1.0</c:v>
                </c:pt>
                <c:pt idx="211">
                  <c:v>1.0</c:v>
                </c:pt>
                <c:pt idx="212">
                  <c:v>1.0</c:v>
                </c:pt>
                <c:pt idx="213">
                  <c:v>1.0</c:v>
                </c:pt>
                <c:pt idx="214">
                  <c:v>1.0</c:v>
                </c:pt>
                <c:pt idx="215">
                  <c:v>1.0</c:v>
                </c:pt>
                <c:pt idx="216">
                  <c:v>1.0</c:v>
                </c:pt>
                <c:pt idx="217">
                  <c:v>1.0</c:v>
                </c:pt>
                <c:pt idx="218">
                  <c:v>1.0</c:v>
                </c:pt>
                <c:pt idx="219">
                  <c:v>1.0</c:v>
                </c:pt>
                <c:pt idx="220">
                  <c:v>1.0</c:v>
                </c:pt>
                <c:pt idx="221">
                  <c:v>1.0</c:v>
                </c:pt>
                <c:pt idx="222">
                  <c:v>1.0</c:v>
                </c:pt>
                <c:pt idx="223">
                  <c:v>1.0</c:v>
                </c:pt>
                <c:pt idx="224">
                  <c:v>1.0</c:v>
                </c:pt>
                <c:pt idx="225">
                  <c:v>1.0</c:v>
                </c:pt>
                <c:pt idx="226">
                  <c:v>1.0</c:v>
                </c:pt>
                <c:pt idx="227">
                  <c:v>1.0</c:v>
                </c:pt>
                <c:pt idx="228">
                  <c:v>1.0</c:v>
                </c:pt>
                <c:pt idx="229">
                  <c:v>1.0</c:v>
                </c:pt>
                <c:pt idx="230">
                  <c:v>1.0</c:v>
                </c:pt>
                <c:pt idx="231">
                  <c:v>1.0</c:v>
                </c:pt>
                <c:pt idx="232">
                  <c:v>1.0</c:v>
                </c:pt>
                <c:pt idx="233">
                  <c:v>1.0</c:v>
                </c:pt>
                <c:pt idx="234">
                  <c:v>1.0</c:v>
                </c:pt>
                <c:pt idx="235">
                  <c:v>1.0</c:v>
                </c:pt>
                <c:pt idx="236">
                  <c:v>1.0</c:v>
                </c:pt>
                <c:pt idx="237">
                  <c:v>1.0</c:v>
                </c:pt>
                <c:pt idx="238">
                  <c:v>1.0</c:v>
                </c:pt>
                <c:pt idx="239">
                  <c:v>1.0</c:v>
                </c:pt>
                <c:pt idx="240">
                  <c:v>1.0</c:v>
                </c:pt>
                <c:pt idx="241">
                  <c:v>1.0</c:v>
                </c:pt>
                <c:pt idx="242">
                  <c:v>1.0</c:v>
                </c:pt>
                <c:pt idx="243">
                  <c:v>1.0</c:v>
                </c:pt>
                <c:pt idx="244">
                  <c:v>0.0</c:v>
                </c:pt>
                <c:pt idx="245">
                  <c:v>1.0</c:v>
                </c:pt>
                <c:pt idx="246">
                  <c:v>1.0</c:v>
                </c:pt>
                <c:pt idx="247">
                  <c:v>1.0</c:v>
                </c:pt>
                <c:pt idx="248">
                  <c:v>1.0</c:v>
                </c:pt>
                <c:pt idx="249">
                  <c:v>1.0</c:v>
                </c:pt>
                <c:pt idx="250">
                  <c:v>1.0</c:v>
                </c:pt>
                <c:pt idx="251">
                  <c:v>1.0</c:v>
                </c:pt>
                <c:pt idx="252">
                  <c:v>1.0</c:v>
                </c:pt>
                <c:pt idx="253">
                  <c:v>1.0</c:v>
                </c:pt>
                <c:pt idx="254">
                  <c:v>1.0</c:v>
                </c:pt>
                <c:pt idx="255">
                  <c:v>1.0</c:v>
                </c:pt>
                <c:pt idx="256">
                  <c:v>1.0</c:v>
                </c:pt>
                <c:pt idx="257">
                  <c:v>1.0</c:v>
                </c:pt>
                <c:pt idx="258">
                  <c:v>1.0</c:v>
                </c:pt>
                <c:pt idx="259">
                  <c:v>1.0</c:v>
                </c:pt>
                <c:pt idx="260">
                  <c:v>1.0</c:v>
                </c:pt>
                <c:pt idx="261">
                  <c:v>1.0</c:v>
                </c:pt>
                <c:pt idx="262">
                  <c:v>1.0</c:v>
                </c:pt>
                <c:pt idx="263">
                  <c:v>1.0</c:v>
                </c:pt>
                <c:pt idx="264">
                  <c:v>1.0</c:v>
                </c:pt>
                <c:pt idx="265">
                  <c:v>1.0</c:v>
                </c:pt>
                <c:pt idx="266">
                  <c:v>1.0</c:v>
                </c:pt>
                <c:pt idx="267">
                  <c:v>1.0</c:v>
                </c:pt>
                <c:pt idx="268">
                  <c:v>1.0</c:v>
                </c:pt>
                <c:pt idx="269">
                  <c:v>1.0</c:v>
                </c:pt>
                <c:pt idx="270">
                  <c:v>1.0</c:v>
                </c:pt>
                <c:pt idx="271">
                  <c:v>1.0</c:v>
                </c:pt>
                <c:pt idx="272">
                  <c:v>1.0</c:v>
                </c:pt>
                <c:pt idx="273">
                  <c:v>1.0</c:v>
                </c:pt>
                <c:pt idx="274">
                  <c:v>1.0</c:v>
                </c:pt>
                <c:pt idx="275">
                  <c:v>1.0</c:v>
                </c:pt>
                <c:pt idx="276">
                  <c:v>1.0</c:v>
                </c:pt>
                <c:pt idx="277">
                  <c:v>1.0</c:v>
                </c:pt>
                <c:pt idx="278">
                  <c:v>1.0</c:v>
                </c:pt>
                <c:pt idx="279">
                  <c:v>1.0</c:v>
                </c:pt>
                <c:pt idx="280">
                  <c:v>1.0</c:v>
                </c:pt>
                <c:pt idx="281">
                  <c:v>1.0</c:v>
                </c:pt>
                <c:pt idx="282">
                  <c:v>1.0</c:v>
                </c:pt>
                <c:pt idx="283">
                  <c:v>1.0</c:v>
                </c:pt>
                <c:pt idx="284">
                  <c:v>1.0</c:v>
                </c:pt>
                <c:pt idx="285">
                  <c:v>1.0</c:v>
                </c:pt>
                <c:pt idx="286">
                  <c:v>1.0</c:v>
                </c:pt>
                <c:pt idx="287">
                  <c:v>1.0</c:v>
                </c:pt>
                <c:pt idx="288">
                  <c:v>1.0</c:v>
                </c:pt>
                <c:pt idx="289">
                  <c:v>1.0</c:v>
                </c:pt>
                <c:pt idx="290">
                  <c:v>1.0</c:v>
                </c:pt>
                <c:pt idx="291">
                  <c:v>1.0</c:v>
                </c:pt>
                <c:pt idx="292">
                  <c:v>1.0</c:v>
                </c:pt>
                <c:pt idx="293">
                  <c:v>1.0</c:v>
                </c:pt>
                <c:pt idx="294">
                  <c:v>1.0</c:v>
                </c:pt>
                <c:pt idx="295">
                  <c:v>1.0</c:v>
                </c:pt>
                <c:pt idx="296">
                  <c:v>1.0</c:v>
                </c:pt>
                <c:pt idx="297">
                  <c:v>1.0</c:v>
                </c:pt>
                <c:pt idx="298">
                  <c:v>1.0</c:v>
                </c:pt>
                <c:pt idx="299">
                  <c:v>1.0</c:v>
                </c:pt>
                <c:pt idx="300">
                  <c:v>1.0</c:v>
                </c:pt>
                <c:pt idx="301">
                  <c:v>1.0</c:v>
                </c:pt>
                <c:pt idx="302">
                  <c:v>1.0</c:v>
                </c:pt>
                <c:pt idx="303">
                  <c:v>1.0</c:v>
                </c:pt>
                <c:pt idx="304">
                  <c:v>1.0</c:v>
                </c:pt>
                <c:pt idx="305">
                  <c:v>1.0</c:v>
                </c:pt>
                <c:pt idx="306">
                  <c:v>1.0</c:v>
                </c:pt>
                <c:pt idx="307">
                  <c:v>1.0</c:v>
                </c:pt>
                <c:pt idx="308">
                  <c:v>1.0</c:v>
                </c:pt>
                <c:pt idx="309">
                  <c:v>1.0</c:v>
                </c:pt>
                <c:pt idx="310">
                  <c:v>1.0</c:v>
                </c:pt>
                <c:pt idx="311">
                  <c:v>1.0</c:v>
                </c:pt>
                <c:pt idx="312">
                  <c:v>1.0</c:v>
                </c:pt>
                <c:pt idx="313">
                  <c:v>1.0</c:v>
                </c:pt>
                <c:pt idx="314">
                  <c:v>1.0</c:v>
                </c:pt>
                <c:pt idx="315">
                  <c:v>1.0</c:v>
                </c:pt>
                <c:pt idx="316">
                  <c:v>1.0</c:v>
                </c:pt>
                <c:pt idx="317">
                  <c:v>1.0</c:v>
                </c:pt>
                <c:pt idx="318">
                  <c:v>1.0</c:v>
                </c:pt>
                <c:pt idx="319">
                  <c:v>1.0</c:v>
                </c:pt>
                <c:pt idx="320">
                  <c:v>1.0</c:v>
                </c:pt>
                <c:pt idx="321">
                  <c:v>1.0</c:v>
                </c:pt>
                <c:pt idx="322">
                  <c:v>1.0</c:v>
                </c:pt>
                <c:pt idx="323">
                  <c:v>1.0</c:v>
                </c:pt>
                <c:pt idx="324">
                  <c:v>1.0</c:v>
                </c:pt>
                <c:pt idx="325">
                  <c:v>1.0</c:v>
                </c:pt>
                <c:pt idx="326">
                  <c:v>1.0</c:v>
                </c:pt>
                <c:pt idx="327">
                  <c:v>1.0</c:v>
                </c:pt>
                <c:pt idx="328">
                  <c:v>1.0</c:v>
                </c:pt>
                <c:pt idx="329">
                  <c:v>1.0</c:v>
                </c:pt>
                <c:pt idx="330">
                  <c:v>1.0</c:v>
                </c:pt>
                <c:pt idx="331">
                  <c:v>1.0</c:v>
                </c:pt>
                <c:pt idx="332">
                  <c:v>1.0</c:v>
                </c:pt>
                <c:pt idx="333">
                  <c:v>1.0</c:v>
                </c:pt>
                <c:pt idx="334">
                  <c:v>1.0</c:v>
                </c:pt>
                <c:pt idx="335">
                  <c:v>1.0</c:v>
                </c:pt>
                <c:pt idx="336">
                  <c:v>1.0</c:v>
                </c:pt>
                <c:pt idx="337">
                  <c:v>1.0</c:v>
                </c:pt>
                <c:pt idx="338">
                  <c:v>1.0</c:v>
                </c:pt>
                <c:pt idx="339">
                  <c:v>1.0</c:v>
                </c:pt>
                <c:pt idx="340">
                  <c:v>1.0</c:v>
                </c:pt>
                <c:pt idx="341">
                  <c:v>1.0</c:v>
                </c:pt>
                <c:pt idx="342">
                  <c:v>1.0</c:v>
                </c:pt>
                <c:pt idx="343">
                  <c:v>1.0</c:v>
                </c:pt>
                <c:pt idx="344">
                  <c:v>1.0</c:v>
                </c:pt>
                <c:pt idx="345">
                  <c:v>1.0</c:v>
                </c:pt>
                <c:pt idx="346">
                  <c:v>1.0</c:v>
                </c:pt>
                <c:pt idx="347">
                  <c:v>1.0</c:v>
                </c:pt>
                <c:pt idx="348">
                  <c:v>1.0</c:v>
                </c:pt>
                <c:pt idx="349">
                  <c:v>1.0</c:v>
                </c:pt>
                <c:pt idx="350">
                  <c:v>1.0</c:v>
                </c:pt>
                <c:pt idx="351">
                  <c:v>1.0</c:v>
                </c:pt>
                <c:pt idx="352">
                  <c:v>1.0</c:v>
                </c:pt>
                <c:pt idx="353">
                  <c:v>1.0</c:v>
                </c:pt>
                <c:pt idx="354">
                  <c:v>1.0</c:v>
                </c:pt>
                <c:pt idx="355">
                  <c:v>1.0</c:v>
                </c:pt>
                <c:pt idx="356">
                  <c:v>1.0</c:v>
                </c:pt>
                <c:pt idx="357">
                  <c:v>1.0</c:v>
                </c:pt>
                <c:pt idx="358">
                  <c:v>1.0</c:v>
                </c:pt>
                <c:pt idx="359">
                  <c:v>1.0</c:v>
                </c:pt>
                <c:pt idx="360">
                  <c:v>1.0</c:v>
                </c:pt>
                <c:pt idx="361">
                  <c:v>1.0</c:v>
                </c:pt>
                <c:pt idx="362">
                  <c:v>1.0</c:v>
                </c:pt>
                <c:pt idx="363">
                  <c:v>1.0</c:v>
                </c:pt>
                <c:pt idx="364">
                  <c:v>1.0</c:v>
                </c:pt>
                <c:pt idx="365">
                  <c:v>1.0</c:v>
                </c:pt>
                <c:pt idx="366">
                  <c:v>1.0</c:v>
                </c:pt>
                <c:pt idx="367">
                  <c:v>1.0</c:v>
                </c:pt>
                <c:pt idx="368">
                  <c:v>1.0</c:v>
                </c:pt>
                <c:pt idx="369">
                  <c:v>1.0</c:v>
                </c:pt>
                <c:pt idx="370">
                  <c:v>1.0</c:v>
                </c:pt>
                <c:pt idx="371">
                  <c:v>1.0</c:v>
                </c:pt>
                <c:pt idx="372">
                  <c:v>1.0</c:v>
                </c:pt>
                <c:pt idx="373">
                  <c:v>1.0</c:v>
                </c:pt>
                <c:pt idx="374">
                  <c:v>1.0</c:v>
                </c:pt>
                <c:pt idx="375">
                  <c:v>1.0</c:v>
                </c:pt>
                <c:pt idx="376">
                  <c:v>1.0</c:v>
                </c:pt>
                <c:pt idx="377">
                  <c:v>1.0</c:v>
                </c:pt>
                <c:pt idx="378">
                  <c:v>1.0</c:v>
                </c:pt>
                <c:pt idx="379">
                  <c:v>1.0</c:v>
                </c:pt>
                <c:pt idx="380">
                  <c:v>1.0</c:v>
                </c:pt>
                <c:pt idx="381">
                  <c:v>1.0</c:v>
                </c:pt>
                <c:pt idx="382">
                  <c:v>1.0</c:v>
                </c:pt>
                <c:pt idx="383">
                  <c:v>1.0</c:v>
                </c:pt>
                <c:pt idx="384">
                  <c:v>1.0</c:v>
                </c:pt>
                <c:pt idx="385">
                  <c:v>1.0</c:v>
                </c:pt>
                <c:pt idx="386">
                  <c:v>1.0</c:v>
                </c:pt>
                <c:pt idx="387">
                  <c:v>1.0</c:v>
                </c:pt>
                <c:pt idx="388">
                  <c:v>1.0</c:v>
                </c:pt>
                <c:pt idx="389">
                  <c:v>1.0</c:v>
                </c:pt>
                <c:pt idx="390">
                  <c:v>1.0</c:v>
                </c:pt>
                <c:pt idx="391">
                  <c:v>1.0</c:v>
                </c:pt>
                <c:pt idx="392">
                  <c:v>1.0</c:v>
                </c:pt>
                <c:pt idx="393">
                  <c:v>1.0</c:v>
                </c:pt>
                <c:pt idx="394">
                  <c:v>1.0</c:v>
                </c:pt>
                <c:pt idx="395">
                  <c:v>1.0</c:v>
                </c:pt>
                <c:pt idx="396">
                  <c:v>1.0</c:v>
                </c:pt>
                <c:pt idx="397">
                  <c:v>1.0</c:v>
                </c:pt>
                <c:pt idx="398">
                  <c:v>1.0</c:v>
                </c:pt>
                <c:pt idx="399">
                  <c:v>1.0</c:v>
                </c:pt>
                <c:pt idx="400">
                  <c:v>1.0</c:v>
                </c:pt>
                <c:pt idx="401">
                  <c:v>1.0</c:v>
                </c:pt>
                <c:pt idx="402">
                  <c:v>1.0</c:v>
                </c:pt>
                <c:pt idx="403">
                  <c:v>1.0</c:v>
                </c:pt>
                <c:pt idx="404">
                  <c:v>1.0</c:v>
                </c:pt>
                <c:pt idx="405">
                  <c:v>1.0</c:v>
                </c:pt>
                <c:pt idx="406">
                  <c:v>1.0</c:v>
                </c:pt>
                <c:pt idx="407">
                  <c:v>1.0</c:v>
                </c:pt>
                <c:pt idx="408">
                  <c:v>1.0</c:v>
                </c:pt>
                <c:pt idx="409">
                  <c:v>1.0</c:v>
                </c:pt>
                <c:pt idx="410">
                  <c:v>1.0</c:v>
                </c:pt>
                <c:pt idx="411">
                  <c:v>1.0</c:v>
                </c:pt>
                <c:pt idx="412">
                  <c:v>1.0</c:v>
                </c:pt>
                <c:pt idx="413">
                  <c:v>1.0</c:v>
                </c:pt>
                <c:pt idx="414">
                  <c:v>1.0</c:v>
                </c:pt>
                <c:pt idx="415">
                  <c:v>1.0</c:v>
                </c:pt>
                <c:pt idx="416">
                  <c:v>1.0</c:v>
                </c:pt>
                <c:pt idx="417">
                  <c:v>1.0</c:v>
                </c:pt>
                <c:pt idx="418">
                  <c:v>1.0</c:v>
                </c:pt>
                <c:pt idx="419">
                  <c:v>1.0</c:v>
                </c:pt>
                <c:pt idx="420">
                  <c:v>1.0</c:v>
                </c:pt>
                <c:pt idx="421">
                  <c:v>1.0</c:v>
                </c:pt>
                <c:pt idx="422">
                  <c:v>1.0</c:v>
                </c:pt>
                <c:pt idx="423">
                  <c:v>1.0</c:v>
                </c:pt>
                <c:pt idx="424">
                  <c:v>1.0</c:v>
                </c:pt>
                <c:pt idx="425">
                  <c:v>1.0</c:v>
                </c:pt>
                <c:pt idx="426">
                  <c:v>1.0</c:v>
                </c:pt>
                <c:pt idx="427">
                  <c:v>1.0</c:v>
                </c:pt>
                <c:pt idx="428">
                  <c:v>1.0</c:v>
                </c:pt>
                <c:pt idx="429">
                  <c:v>1.0</c:v>
                </c:pt>
                <c:pt idx="430">
                  <c:v>1.0</c:v>
                </c:pt>
                <c:pt idx="431">
                  <c:v>1.0</c:v>
                </c:pt>
                <c:pt idx="432">
                  <c:v>1.0</c:v>
                </c:pt>
                <c:pt idx="433">
                  <c:v>1.0</c:v>
                </c:pt>
                <c:pt idx="434">
                  <c:v>1.0</c:v>
                </c:pt>
                <c:pt idx="435">
                  <c:v>1.0</c:v>
                </c:pt>
                <c:pt idx="436">
                  <c:v>1.0</c:v>
                </c:pt>
                <c:pt idx="437">
                  <c:v>1.0</c:v>
                </c:pt>
                <c:pt idx="438">
                  <c:v>1.0</c:v>
                </c:pt>
                <c:pt idx="439">
                  <c:v>1.0</c:v>
                </c:pt>
                <c:pt idx="440">
                  <c:v>1.0</c:v>
                </c:pt>
                <c:pt idx="441">
                  <c:v>0.0</c:v>
                </c:pt>
                <c:pt idx="442">
                  <c:v>1.0</c:v>
                </c:pt>
                <c:pt idx="443">
                  <c:v>1.0</c:v>
                </c:pt>
                <c:pt idx="444">
                  <c:v>1.0</c:v>
                </c:pt>
                <c:pt idx="445">
                  <c:v>1.0</c:v>
                </c:pt>
                <c:pt idx="446">
                  <c:v>1.0</c:v>
                </c:pt>
                <c:pt idx="447">
                  <c:v>1.0</c:v>
                </c:pt>
                <c:pt idx="448">
                  <c:v>1.0</c:v>
                </c:pt>
                <c:pt idx="449">
                  <c:v>1.0</c:v>
                </c:pt>
                <c:pt idx="450">
                  <c:v>1.0</c:v>
                </c:pt>
                <c:pt idx="451">
                  <c:v>1.0</c:v>
                </c:pt>
                <c:pt idx="452">
                  <c:v>1.0</c:v>
                </c:pt>
                <c:pt idx="453">
                  <c:v>1.0</c:v>
                </c:pt>
                <c:pt idx="454">
                  <c:v>1.0</c:v>
                </c:pt>
                <c:pt idx="455">
                  <c:v>1.0</c:v>
                </c:pt>
                <c:pt idx="456">
                  <c:v>1.0</c:v>
                </c:pt>
                <c:pt idx="457">
                  <c:v>1.0</c:v>
                </c:pt>
                <c:pt idx="458">
                  <c:v>1.0</c:v>
                </c:pt>
                <c:pt idx="459">
                  <c:v>1.0</c:v>
                </c:pt>
                <c:pt idx="460">
                  <c:v>1.0</c:v>
                </c:pt>
                <c:pt idx="461">
                  <c:v>1.0</c:v>
                </c:pt>
                <c:pt idx="462">
                  <c:v>1.0</c:v>
                </c:pt>
                <c:pt idx="463">
                  <c:v>1.0</c:v>
                </c:pt>
                <c:pt idx="464">
                  <c:v>1.0</c:v>
                </c:pt>
                <c:pt idx="465">
                  <c:v>1.0</c:v>
                </c:pt>
                <c:pt idx="466">
                  <c:v>1.0</c:v>
                </c:pt>
                <c:pt idx="467">
                  <c:v>1.0</c:v>
                </c:pt>
                <c:pt idx="468">
                  <c:v>1.0</c:v>
                </c:pt>
                <c:pt idx="469">
                  <c:v>1.0</c:v>
                </c:pt>
                <c:pt idx="470">
                  <c:v>1.0</c:v>
                </c:pt>
                <c:pt idx="471">
                  <c:v>1.0</c:v>
                </c:pt>
                <c:pt idx="472">
                  <c:v>1.0</c:v>
                </c:pt>
                <c:pt idx="473">
                  <c:v>1.0</c:v>
                </c:pt>
                <c:pt idx="474">
                  <c:v>1.0</c:v>
                </c:pt>
                <c:pt idx="475">
                  <c:v>1.0</c:v>
                </c:pt>
                <c:pt idx="476">
                  <c:v>1.0</c:v>
                </c:pt>
                <c:pt idx="477">
                  <c:v>1.0</c:v>
                </c:pt>
                <c:pt idx="478">
                  <c:v>1.0</c:v>
                </c:pt>
                <c:pt idx="479">
                  <c:v>1.0</c:v>
                </c:pt>
                <c:pt idx="480">
                  <c:v>1.0</c:v>
                </c:pt>
                <c:pt idx="481">
                  <c:v>1.0</c:v>
                </c:pt>
                <c:pt idx="482">
                  <c:v>1.0</c:v>
                </c:pt>
                <c:pt idx="483">
                  <c:v>1.0</c:v>
                </c:pt>
                <c:pt idx="484">
                  <c:v>1.0</c:v>
                </c:pt>
                <c:pt idx="485">
                  <c:v>1.0</c:v>
                </c:pt>
                <c:pt idx="486">
                  <c:v>1.0</c:v>
                </c:pt>
                <c:pt idx="487">
                  <c:v>1.0</c:v>
                </c:pt>
                <c:pt idx="488">
                  <c:v>1.0</c:v>
                </c:pt>
                <c:pt idx="489">
                  <c:v>1.0</c:v>
                </c:pt>
                <c:pt idx="490">
                  <c:v>1.0</c:v>
                </c:pt>
                <c:pt idx="491">
                  <c:v>1.0</c:v>
                </c:pt>
                <c:pt idx="492">
                  <c:v>1.0</c:v>
                </c:pt>
                <c:pt idx="493">
                  <c:v>1.0</c:v>
                </c:pt>
                <c:pt idx="494">
                  <c:v>0.0</c:v>
                </c:pt>
              </c:numCache>
            </c:numRef>
          </c:yVal>
          <c:smooth val="0"/>
        </c:ser>
        <c:ser>
          <c:idx val="1"/>
          <c:order val="1"/>
          <c:tx>
            <c:v>Rescells</c:v>
          </c:tx>
          <c:spPr>
            <a:ln w="28575">
              <a:noFill/>
            </a:ln>
          </c:spPr>
          <c:dLbls>
            <c:dLbl>
              <c:idx val="0"/>
              <c:layout>
                <c:manualLayout>
                  <c:x val="-0.00314980158730168"/>
                  <c:y val="-0.0488361024575978"/>
                </c:manualLayout>
              </c:layout>
              <c:tx>
                <c:rich>
                  <a:bodyPr/>
                  <a:lstStyle/>
                  <a:p>
                    <a:pPr>
                      <a:defRPr sz="1200"/>
                    </a:pPr>
                    <a:r>
                      <a:rPr lang="en-GB" sz="1200" dirty="0" smtClean="0"/>
                      <a:t> </a:t>
                    </a:r>
                    <a:r>
                      <a:rPr lang="en-GB" sz="1200" dirty="0"/>
                      <a:t>4,4-dimethylcholesta-8,11,24-trien-3beta-ol</a:t>
                    </a:r>
                  </a:p>
                </c:rich>
              </c:tx>
              <c:spPr>
                <a:solidFill>
                  <a:sysClr val="window" lastClr="FFFFFF"/>
                </a:solidFill>
              </c:spPr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-0.0282888144841277"/>
                  <c:y val="0.0368457943925239"/>
                </c:manualLayout>
              </c:layout>
              <c:tx>
                <c:rich>
                  <a:bodyPr/>
                  <a:lstStyle/>
                  <a:p>
                    <a:r>
                      <a:rPr lang="en-GB" sz="1200" dirty="0" smtClean="0"/>
                      <a:t> </a:t>
                    </a:r>
                    <a:r>
                      <a:rPr lang="en-GB" sz="1200" dirty="0"/>
                      <a:t>4,8,12,15,19,21-tetracosahexaenoic acid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-0.0204737103174611"/>
                  <c:y val="-0.0461578400830737"/>
                </c:manualLayout>
              </c:layout>
              <c:tx>
                <c:rich>
                  <a:bodyPr/>
                  <a:lstStyle/>
                  <a:p>
                    <a:r>
                      <a:rPr lang="en-GB" sz="1200"/>
                      <a:t>[PR] 3beta-(3-methyl-butanoyloxy)-villanovane-13alpha,17-diol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3"/>
              <c:layout>
                <c:manualLayout>
                  <c:x val="-0.102478670634921"/>
                  <c:y val="-0.0672663551401869"/>
                </c:manualLayout>
              </c:layout>
              <c:tx>
                <c:rich>
                  <a:bodyPr/>
                  <a:lstStyle/>
                  <a:p>
                    <a:r>
                      <a:rPr lang="en-GB" sz="1200" dirty="0" smtClean="0"/>
                      <a:t>(5Z,7E</a:t>
                    </a:r>
                    <a:r>
                      <a:rPr lang="en-GB" sz="1200" dirty="0"/>
                      <a:t>)-(1S,3R)-24-methyl-9,10-seco-5,7,10(19),22-ergostatetraene-1,3-diol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"/>
              <c:layout>
                <c:manualLayout>
                  <c:x val="-0.0283482142857144"/>
                  <c:y val="0.0285739010038076"/>
                </c:manualLayout>
              </c:layout>
              <c:tx>
                <c:rich>
                  <a:bodyPr/>
                  <a:lstStyle/>
                  <a:p>
                    <a:pPr>
                      <a:defRPr sz="1200"/>
                    </a:pPr>
                    <a:r>
                      <a:rPr lang="en-GB" sz="1200" dirty="0" smtClean="0"/>
                      <a:t>(20S</a:t>
                    </a:r>
                    <a:r>
                      <a:rPr lang="en-GB" sz="1200" dirty="0"/>
                      <a:t>)-3beta-Hydroxychol-5-en-24-oic Acid</a:t>
                    </a:r>
                  </a:p>
                </c:rich>
              </c:tx>
              <c:spPr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84"/>
              <c:layout>
                <c:manualLayout>
                  <c:x val="-0.223569921259842"/>
                  <c:y val="0.0350000000000003"/>
                </c:manualLayout>
              </c:layout>
              <c:tx>
                <c:rich>
                  <a:bodyPr/>
                  <a:lstStyle/>
                  <a:p>
                    <a:pPr>
                      <a:defRPr sz="1200"/>
                    </a:pPr>
                    <a:r>
                      <a:rPr lang="en-GB" sz="1200"/>
                      <a:t>(R)-1-Aminopropan-2-ol</a:t>
                    </a:r>
                  </a:p>
                </c:rich>
              </c:tx>
              <c:spPr/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85"/>
              <c:tx>
                <c:rich>
                  <a:bodyPr/>
                  <a:lstStyle/>
                  <a:p>
                    <a:r>
                      <a:rPr lang="en-GB" sz="1200"/>
                      <a:t>[</a:t>
                    </a:r>
                    <a:r>
                      <a:rPr lang="en-GB"/>
                      <a:t>SP (18:0)] N-(octadecanoyl)-sphinganine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86"/>
              <c:layout/>
              <c:tx>
                <c:rich>
                  <a:bodyPr/>
                  <a:lstStyle/>
                  <a:p>
                    <a:pPr>
                      <a:defRPr sz="1200"/>
                    </a:pPr>
                    <a:r>
                      <a:rPr lang="en-GB" sz="1200" dirty="0" err="1"/>
                      <a:t>Phosphodimethylethanolamine</a:t>
                    </a:r>
                    <a:endParaRPr lang="en-GB" sz="1200" dirty="0"/>
                  </a:p>
                </c:rich>
              </c:tx>
              <c:spPr/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87"/>
              <c:tx>
                <c:rich>
                  <a:bodyPr/>
                  <a:lstStyle/>
                  <a:p>
                    <a:r>
                      <a:rPr lang="en-GB" sz="1200"/>
                      <a:t>E</a:t>
                    </a:r>
                    <a:r>
                      <a:rPr lang="en-GB"/>
                      <a:t>rgosta-5,7,22,24(28)-tetraen-3beta-ol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88"/>
              <c:tx>
                <c:rich>
                  <a:bodyPr/>
                  <a:lstStyle/>
                  <a:p>
                    <a:r>
                      <a:rPr lang="en-GB" sz="1200"/>
                      <a:t>[</a:t>
                    </a:r>
                    <a:r>
                      <a:rPr lang="en-GB"/>
                      <a:t>ST hydroxy,methyl(4:0)] (22E)-(8S)-3-hydroxy-22-methyl-9,10-seco-1,3,5(10),22-cholestatetraen-9-one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89"/>
              <c:tx>
                <c:rich>
                  <a:bodyPr/>
                  <a:lstStyle/>
                  <a:p>
                    <a:r>
                      <a:rPr lang="en-GB" sz="1200"/>
                      <a:t>[</a:t>
                    </a:r>
                    <a:r>
                      <a:rPr lang="en-GB"/>
                      <a:t>SP (16:0)] N-(hexadecanoyl)-sphinganine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90"/>
              <c:layout>
                <c:manualLayout>
                  <c:x val="-0.103993438320212"/>
                  <c:y val="-0.0981481481481487"/>
                </c:manualLayout>
              </c:layout>
              <c:tx>
                <c:rich>
                  <a:bodyPr/>
                  <a:lstStyle/>
                  <a:p>
                    <a:pPr>
                      <a:defRPr sz="1200"/>
                    </a:pPr>
                    <a:r>
                      <a:rPr lang="en-GB" sz="1200" dirty="0"/>
                      <a:t>N-</a:t>
                    </a:r>
                    <a:r>
                      <a:rPr lang="en-GB" sz="1200" dirty="0" err="1"/>
                      <a:t>Methylethanolamine</a:t>
                    </a:r>
                    <a:r>
                      <a:rPr lang="en-GB" sz="1200" dirty="0"/>
                      <a:t> phosphate</a:t>
                    </a:r>
                  </a:p>
                </c:rich>
              </c:tx>
              <c:spPr/>
              <c:dLblPos val="r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91"/>
              <c:tx>
                <c:rich>
                  <a:bodyPr/>
                  <a:lstStyle/>
                  <a:p>
                    <a:r>
                      <a:rPr lang="en-GB" sz="1200"/>
                      <a:t>S</a:t>
                    </a:r>
                    <a:r>
                      <a:rPr lang="en-GB"/>
                      <a:t>-Ribosyl-L-homocysteine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92"/>
              <c:tx>
                <c:rich>
                  <a:bodyPr/>
                  <a:lstStyle/>
                  <a:p>
                    <a:r>
                      <a:rPr lang="en-GB" sz="1200"/>
                      <a:t>S</a:t>
                    </a:r>
                    <a:r>
                      <a:rPr lang="en-GB"/>
                      <a:t>-Ribosyl-L-homocysteine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93"/>
              <c:tx>
                <c:rich>
                  <a:bodyPr/>
                  <a:lstStyle/>
                  <a:p>
                    <a:r>
                      <a:rPr lang="en-GB" sz="1200"/>
                      <a:t>S</a:t>
                    </a:r>
                    <a:r>
                      <a:rPr lang="en-GB"/>
                      <a:t>-Ribosyl-L-homocysteine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94"/>
              <c:tx>
                <c:rich>
                  <a:bodyPr/>
                  <a:lstStyle/>
                  <a:p>
                    <a:r>
                      <a:rPr lang="en-GB" sz="1200"/>
                      <a:t>S</a:t>
                    </a:r>
                    <a:r>
                      <a:rPr lang="en-GB"/>
                      <a:t>-Ribosyl-L-homocysteine</a:t>
                    </a:r>
                  </a:p>
                </c:rich>
              </c:tx>
              <c:dLblPos val="l"/>
              <c:showLegendKey val="0"/>
              <c:showVal val="0"/>
              <c:showCatName val="1"/>
              <c:showSerName val="0"/>
              <c:showPercent val="0"/>
              <c:showBubbleSize val="0"/>
            </c:dLbl>
            <c:showLegendKey val="0"/>
            <c:showVal val="0"/>
            <c:showCatName val="0"/>
            <c:showSerName val="0"/>
            <c:showPercent val="0"/>
            <c:showBubbleSize val="0"/>
          </c:dLbls>
          <c:xVal>
            <c:numRef>
              <c:f>Comparison!$K$2:$K$496</c:f>
              <c:numCache>
                <c:formatCode>0.00</c:formatCode>
                <c:ptCount val="495"/>
                <c:pt idx="0">
                  <c:v>152.0140078687354</c:v>
                </c:pt>
                <c:pt idx="1">
                  <c:v>46.61494629</c:v>
                </c:pt>
                <c:pt idx="2">
                  <c:v>31.52041308749999</c:v>
                </c:pt>
                <c:pt idx="3">
                  <c:v>21.68163672</c:v>
                </c:pt>
                <c:pt idx="4">
                  <c:v>21.10260327249969</c:v>
                </c:pt>
                <c:pt idx="5">
                  <c:v>14.5348493675</c:v>
                </c:pt>
                <c:pt idx="6">
                  <c:v>13.07121653229326</c:v>
                </c:pt>
                <c:pt idx="7">
                  <c:v>9.2549354245</c:v>
                </c:pt>
                <c:pt idx="8">
                  <c:v>8.309547373070026</c:v>
                </c:pt>
                <c:pt idx="9">
                  <c:v>6.954753939762322</c:v>
                </c:pt>
                <c:pt idx="10">
                  <c:v>4.596713397631312</c:v>
                </c:pt>
                <c:pt idx="11">
                  <c:v>4.533369962586352</c:v>
                </c:pt>
                <c:pt idx="12">
                  <c:v>4.277715897760205</c:v>
                </c:pt>
                <c:pt idx="13">
                  <c:v>4.192560864618176</c:v>
                </c:pt>
                <c:pt idx="14">
                  <c:v>3.872728332499998</c:v>
                </c:pt>
                <c:pt idx="15">
                  <c:v>3.456216158058519</c:v>
                </c:pt>
                <c:pt idx="16">
                  <c:v>3.448187995248478</c:v>
                </c:pt>
                <c:pt idx="17">
                  <c:v>2.9844852444571</c:v>
                </c:pt>
                <c:pt idx="18">
                  <c:v>2.94769418934517</c:v>
                </c:pt>
                <c:pt idx="19">
                  <c:v>2.882425036125157</c:v>
                </c:pt>
                <c:pt idx="20">
                  <c:v>2.831959505862954</c:v>
                </c:pt>
                <c:pt idx="21">
                  <c:v>2.618738123297557</c:v>
                </c:pt>
                <c:pt idx="22">
                  <c:v>2.331682604990417</c:v>
                </c:pt>
                <c:pt idx="23">
                  <c:v>2.269816221682145</c:v>
                </c:pt>
                <c:pt idx="24">
                  <c:v>2.224851545902201</c:v>
                </c:pt>
                <c:pt idx="25">
                  <c:v>2.222631505551081</c:v>
                </c:pt>
                <c:pt idx="26">
                  <c:v>2.203908167642463</c:v>
                </c:pt>
                <c:pt idx="27">
                  <c:v>2.151313488902184</c:v>
                </c:pt>
                <c:pt idx="28">
                  <c:v>2.146399236449296</c:v>
                </c:pt>
                <c:pt idx="29">
                  <c:v>2.139968709763658</c:v>
                </c:pt>
                <c:pt idx="30">
                  <c:v>2.075425960810945</c:v>
                </c:pt>
                <c:pt idx="31">
                  <c:v>2.012348543613152</c:v>
                </c:pt>
                <c:pt idx="32">
                  <c:v>1.954929033132939</c:v>
                </c:pt>
                <c:pt idx="33">
                  <c:v>1.902182063447857</c:v>
                </c:pt>
                <c:pt idx="34">
                  <c:v>1.882188804641315</c:v>
                </c:pt>
                <c:pt idx="35">
                  <c:v>1.873990757763934</c:v>
                </c:pt>
                <c:pt idx="36">
                  <c:v>1.873128169925886</c:v>
                </c:pt>
                <c:pt idx="37">
                  <c:v>1.83064069611254</c:v>
                </c:pt>
                <c:pt idx="38">
                  <c:v>1.825379468817517</c:v>
                </c:pt>
                <c:pt idx="39">
                  <c:v>1.775624678469089</c:v>
                </c:pt>
                <c:pt idx="40">
                  <c:v>1.724383122826476</c:v>
                </c:pt>
                <c:pt idx="41">
                  <c:v>1.718295539227882</c:v>
                </c:pt>
                <c:pt idx="42">
                  <c:v>1.708536471167914</c:v>
                </c:pt>
                <c:pt idx="43">
                  <c:v>1.69175688392581</c:v>
                </c:pt>
                <c:pt idx="44">
                  <c:v>1.671853409972551</c:v>
                </c:pt>
                <c:pt idx="45">
                  <c:v>1.668993600088394</c:v>
                </c:pt>
                <c:pt idx="46">
                  <c:v>1.648382957071752</c:v>
                </c:pt>
                <c:pt idx="47">
                  <c:v>1.644194781073527</c:v>
                </c:pt>
                <c:pt idx="48">
                  <c:v>1.642409308615</c:v>
                </c:pt>
                <c:pt idx="49">
                  <c:v>1.640327400446749</c:v>
                </c:pt>
                <c:pt idx="50">
                  <c:v>1.639525985193694</c:v>
                </c:pt>
                <c:pt idx="51">
                  <c:v>1.629453100928304</c:v>
                </c:pt>
                <c:pt idx="52">
                  <c:v>1.618858422466166</c:v>
                </c:pt>
                <c:pt idx="53">
                  <c:v>1.608469089426756</c:v>
                </c:pt>
                <c:pt idx="54">
                  <c:v>1.565573535771756</c:v>
                </c:pt>
                <c:pt idx="55">
                  <c:v>1.562217842038322</c:v>
                </c:pt>
                <c:pt idx="56">
                  <c:v>1.542326166427483</c:v>
                </c:pt>
                <c:pt idx="57">
                  <c:v>1.533071266830618</c:v>
                </c:pt>
                <c:pt idx="58">
                  <c:v>1.494040953535403</c:v>
                </c:pt>
                <c:pt idx="59">
                  <c:v>1.459773591838214</c:v>
                </c:pt>
                <c:pt idx="60">
                  <c:v>1.453099196212929</c:v>
                </c:pt>
                <c:pt idx="61">
                  <c:v>1.440471780657091</c:v>
                </c:pt>
                <c:pt idx="62">
                  <c:v>1.434047857969945</c:v>
                </c:pt>
                <c:pt idx="63">
                  <c:v>1.433854688646271</c:v>
                </c:pt>
                <c:pt idx="64">
                  <c:v>1.429038087800883</c:v>
                </c:pt>
                <c:pt idx="65">
                  <c:v>1.421287204179894</c:v>
                </c:pt>
                <c:pt idx="66">
                  <c:v>1.41828619059905</c:v>
                </c:pt>
                <c:pt idx="67">
                  <c:v>1.414768028134004</c:v>
                </c:pt>
                <c:pt idx="68">
                  <c:v>1.414456208193166</c:v>
                </c:pt>
                <c:pt idx="69">
                  <c:v>1.40538873909486</c:v>
                </c:pt>
                <c:pt idx="70">
                  <c:v>1.404439699471421</c:v>
                </c:pt>
                <c:pt idx="71">
                  <c:v>1.399550010961658</c:v>
                </c:pt>
                <c:pt idx="72">
                  <c:v>1.395231092153459</c:v>
                </c:pt>
                <c:pt idx="73">
                  <c:v>1.388751240801508</c:v>
                </c:pt>
                <c:pt idx="74">
                  <c:v>1.388015027795935</c:v>
                </c:pt>
                <c:pt idx="75">
                  <c:v>1.376255801752798</c:v>
                </c:pt>
                <c:pt idx="76">
                  <c:v>1.3707467864208</c:v>
                </c:pt>
                <c:pt idx="77">
                  <c:v>1.36129002452482</c:v>
                </c:pt>
                <c:pt idx="78">
                  <c:v>1.353010412109138</c:v>
                </c:pt>
                <c:pt idx="79">
                  <c:v>1.348588126023358</c:v>
                </c:pt>
                <c:pt idx="80">
                  <c:v>1.347700852717351</c:v>
                </c:pt>
                <c:pt idx="81">
                  <c:v>1.342783339068318</c:v>
                </c:pt>
                <c:pt idx="82">
                  <c:v>1.339646107000924</c:v>
                </c:pt>
                <c:pt idx="83">
                  <c:v>1.33684660917372</c:v>
                </c:pt>
                <c:pt idx="84">
                  <c:v>1.332470830272276</c:v>
                </c:pt>
                <c:pt idx="85">
                  <c:v>1.331213994894078</c:v>
                </c:pt>
                <c:pt idx="86">
                  <c:v>1.328840420196848</c:v>
                </c:pt>
                <c:pt idx="87">
                  <c:v>1.325962760225042</c:v>
                </c:pt>
                <c:pt idx="88">
                  <c:v>1.324544774461362</c:v>
                </c:pt>
                <c:pt idx="89">
                  <c:v>1.323173579805898</c:v>
                </c:pt>
                <c:pt idx="90">
                  <c:v>1.322357269326744</c:v>
                </c:pt>
                <c:pt idx="91">
                  <c:v>1.320419274714605</c:v>
                </c:pt>
                <c:pt idx="92">
                  <c:v>1.31331526179409</c:v>
                </c:pt>
                <c:pt idx="93">
                  <c:v>1.306939928623572</c:v>
                </c:pt>
                <c:pt idx="94">
                  <c:v>1.303392184017631</c:v>
                </c:pt>
                <c:pt idx="95">
                  <c:v>1.300246192858105</c:v>
                </c:pt>
                <c:pt idx="96">
                  <c:v>1.299918099123426</c:v>
                </c:pt>
                <c:pt idx="97">
                  <c:v>1.298265976213658</c:v>
                </c:pt>
                <c:pt idx="98">
                  <c:v>1.295200907958367</c:v>
                </c:pt>
                <c:pt idx="99">
                  <c:v>1.294447085864264</c:v>
                </c:pt>
                <c:pt idx="100">
                  <c:v>1.290540974639334</c:v>
                </c:pt>
                <c:pt idx="101">
                  <c:v>1.2860809013379</c:v>
                </c:pt>
                <c:pt idx="102">
                  <c:v>1.283019915193908</c:v>
                </c:pt>
                <c:pt idx="103">
                  <c:v>1.281600391590747</c:v>
                </c:pt>
                <c:pt idx="104">
                  <c:v>1.28022977762037</c:v>
                </c:pt>
                <c:pt idx="105">
                  <c:v>1.279641284089535</c:v>
                </c:pt>
                <c:pt idx="106">
                  <c:v>1.27943273184427</c:v>
                </c:pt>
                <c:pt idx="107">
                  <c:v>1.277911578911663</c:v>
                </c:pt>
                <c:pt idx="108">
                  <c:v>1.277746911323206</c:v>
                </c:pt>
                <c:pt idx="109">
                  <c:v>1.27190765612495</c:v>
                </c:pt>
                <c:pt idx="110">
                  <c:v>1.271277491214136</c:v>
                </c:pt>
                <c:pt idx="111">
                  <c:v>1.268535816273317</c:v>
                </c:pt>
                <c:pt idx="112">
                  <c:v>1.264795608566206</c:v>
                </c:pt>
                <c:pt idx="113">
                  <c:v>1.263788608200942</c:v>
                </c:pt>
                <c:pt idx="114">
                  <c:v>1.263666385998252</c:v>
                </c:pt>
                <c:pt idx="115">
                  <c:v>1.26187160477932</c:v>
                </c:pt>
                <c:pt idx="116">
                  <c:v>1.260688554292461</c:v>
                </c:pt>
                <c:pt idx="117">
                  <c:v>1.251787195125432</c:v>
                </c:pt>
                <c:pt idx="118">
                  <c:v>1.24609887252309</c:v>
                </c:pt>
                <c:pt idx="119">
                  <c:v>1.245400861196145</c:v>
                </c:pt>
                <c:pt idx="120">
                  <c:v>1.243590793262992</c:v>
                </c:pt>
                <c:pt idx="121">
                  <c:v>1.239123373814343</c:v>
                </c:pt>
                <c:pt idx="122">
                  <c:v>1.234590635912941</c:v>
                </c:pt>
                <c:pt idx="123">
                  <c:v>1.233883269165372</c:v>
                </c:pt>
                <c:pt idx="124">
                  <c:v>1.229411104994389</c:v>
                </c:pt>
                <c:pt idx="125">
                  <c:v>1.229352398070962</c:v>
                </c:pt>
                <c:pt idx="126">
                  <c:v>1.228436824584822</c:v>
                </c:pt>
                <c:pt idx="127">
                  <c:v>1.224671191679122</c:v>
                </c:pt>
                <c:pt idx="128">
                  <c:v>1.224487342032244</c:v>
                </c:pt>
                <c:pt idx="129">
                  <c:v>1.220037187522804</c:v>
                </c:pt>
                <c:pt idx="130">
                  <c:v>1.219758615792955</c:v>
                </c:pt>
                <c:pt idx="131">
                  <c:v>1.219389006523271</c:v>
                </c:pt>
                <c:pt idx="132">
                  <c:v>1.218860391012297</c:v>
                </c:pt>
                <c:pt idx="133">
                  <c:v>1.216454196707586</c:v>
                </c:pt>
                <c:pt idx="134">
                  <c:v>1.21404239785099</c:v>
                </c:pt>
                <c:pt idx="135">
                  <c:v>1.20980345017575</c:v>
                </c:pt>
                <c:pt idx="136">
                  <c:v>1.203123305130712</c:v>
                </c:pt>
                <c:pt idx="137">
                  <c:v>1.2023114040985</c:v>
                </c:pt>
                <c:pt idx="138">
                  <c:v>1.20056560213051</c:v>
                </c:pt>
                <c:pt idx="139">
                  <c:v>1.199406269390722</c:v>
                </c:pt>
                <c:pt idx="140">
                  <c:v>1.197219114812265</c:v>
                </c:pt>
                <c:pt idx="141">
                  <c:v>1.194362752592646</c:v>
                </c:pt>
                <c:pt idx="142">
                  <c:v>1.188367403269414</c:v>
                </c:pt>
                <c:pt idx="143">
                  <c:v>1.182927107367427</c:v>
                </c:pt>
                <c:pt idx="144">
                  <c:v>1.180377880765936</c:v>
                </c:pt>
                <c:pt idx="145">
                  <c:v>1.180307653895824</c:v>
                </c:pt>
                <c:pt idx="146">
                  <c:v>1.179266592061827</c:v>
                </c:pt>
                <c:pt idx="147">
                  <c:v>1.178903034728107</c:v>
                </c:pt>
                <c:pt idx="148">
                  <c:v>1.178792905433964</c:v>
                </c:pt>
                <c:pt idx="149">
                  <c:v>1.17637643715957</c:v>
                </c:pt>
                <c:pt idx="150">
                  <c:v>1.170084679541442</c:v>
                </c:pt>
                <c:pt idx="151">
                  <c:v>1.17007935374032</c:v>
                </c:pt>
                <c:pt idx="152">
                  <c:v>1.169763854651693</c:v>
                </c:pt>
                <c:pt idx="153">
                  <c:v>1.162844763304692</c:v>
                </c:pt>
                <c:pt idx="154">
                  <c:v>1.15887985084082</c:v>
                </c:pt>
                <c:pt idx="155">
                  <c:v>1.158288733376971</c:v>
                </c:pt>
                <c:pt idx="156">
                  <c:v>1.15473943832032</c:v>
                </c:pt>
                <c:pt idx="157">
                  <c:v>1.150365742387823</c:v>
                </c:pt>
                <c:pt idx="158">
                  <c:v>1.147287902172638</c:v>
                </c:pt>
                <c:pt idx="159">
                  <c:v>1.146178911910195</c:v>
                </c:pt>
                <c:pt idx="160">
                  <c:v>1.144413787331163</c:v>
                </c:pt>
                <c:pt idx="161">
                  <c:v>1.141802768324903</c:v>
                </c:pt>
                <c:pt idx="162">
                  <c:v>1.140121821845781</c:v>
                </c:pt>
                <c:pt idx="163">
                  <c:v>1.14007658957486</c:v>
                </c:pt>
                <c:pt idx="164">
                  <c:v>1.137643017065111</c:v>
                </c:pt>
                <c:pt idx="165">
                  <c:v>1.137518684603886</c:v>
                </c:pt>
                <c:pt idx="166">
                  <c:v>1.136038937330038</c:v>
                </c:pt>
                <c:pt idx="167">
                  <c:v>1.131645108221263</c:v>
                </c:pt>
                <c:pt idx="168">
                  <c:v>1.128279494482564</c:v>
                </c:pt>
                <c:pt idx="169">
                  <c:v>1.12492153360218</c:v>
                </c:pt>
                <c:pt idx="170">
                  <c:v>1.124409501162296</c:v>
                </c:pt>
                <c:pt idx="171">
                  <c:v>1.124404289138354</c:v>
                </c:pt>
                <c:pt idx="172">
                  <c:v>1.121502055526651</c:v>
                </c:pt>
                <c:pt idx="173">
                  <c:v>1.121025167030394</c:v>
                </c:pt>
                <c:pt idx="174">
                  <c:v>1.119923030567285</c:v>
                </c:pt>
                <c:pt idx="175">
                  <c:v>1.117859382277356</c:v>
                </c:pt>
                <c:pt idx="176">
                  <c:v>1.117204790042883</c:v>
                </c:pt>
                <c:pt idx="177">
                  <c:v>1.114104120948978</c:v>
                </c:pt>
                <c:pt idx="178">
                  <c:v>1.1133406591531</c:v>
                </c:pt>
                <c:pt idx="179">
                  <c:v>1.111225265167504</c:v>
                </c:pt>
                <c:pt idx="180">
                  <c:v>1.10921556844026</c:v>
                </c:pt>
                <c:pt idx="181">
                  <c:v>1.106019967870491</c:v>
                </c:pt>
                <c:pt idx="182">
                  <c:v>1.104801779332937</c:v>
                </c:pt>
                <c:pt idx="183">
                  <c:v>1.104319022266554</c:v>
                </c:pt>
                <c:pt idx="184">
                  <c:v>1.100664333149452</c:v>
                </c:pt>
                <c:pt idx="185">
                  <c:v>1.100129571480676</c:v>
                </c:pt>
                <c:pt idx="186">
                  <c:v>1.09842891977053</c:v>
                </c:pt>
                <c:pt idx="187">
                  <c:v>1.098050366070862</c:v>
                </c:pt>
                <c:pt idx="188">
                  <c:v>1.097834803528454</c:v>
                </c:pt>
                <c:pt idx="189">
                  <c:v>1.097693199863302</c:v>
                </c:pt>
                <c:pt idx="190">
                  <c:v>1.097088288893544</c:v>
                </c:pt>
                <c:pt idx="191">
                  <c:v>1.096778699107652</c:v>
                </c:pt>
                <c:pt idx="192">
                  <c:v>1.09381225687442</c:v>
                </c:pt>
                <c:pt idx="193">
                  <c:v>1.090887819704989</c:v>
                </c:pt>
                <c:pt idx="194">
                  <c:v>1.088931424370544</c:v>
                </c:pt>
                <c:pt idx="195">
                  <c:v>1.08678752993265</c:v>
                </c:pt>
                <c:pt idx="196">
                  <c:v>1.085553591543052</c:v>
                </c:pt>
                <c:pt idx="197">
                  <c:v>1.081972060725764</c:v>
                </c:pt>
                <c:pt idx="198">
                  <c:v>1.0727967931289</c:v>
                </c:pt>
                <c:pt idx="199">
                  <c:v>1.071664421639842</c:v>
                </c:pt>
                <c:pt idx="200">
                  <c:v>1.071352265200852</c:v>
                </c:pt>
                <c:pt idx="201">
                  <c:v>1.069803134231946</c:v>
                </c:pt>
                <c:pt idx="202">
                  <c:v>1.068222845866642</c:v>
                </c:pt>
                <c:pt idx="203">
                  <c:v>1.062552478556405</c:v>
                </c:pt>
                <c:pt idx="204">
                  <c:v>1.057651803798245</c:v>
                </c:pt>
                <c:pt idx="205">
                  <c:v>1.042155862370861</c:v>
                </c:pt>
                <c:pt idx="206">
                  <c:v>1.04050523340657</c:v>
                </c:pt>
                <c:pt idx="207">
                  <c:v>1.03669922276286</c:v>
                </c:pt>
                <c:pt idx="208">
                  <c:v>1.036280383263538</c:v>
                </c:pt>
                <c:pt idx="209">
                  <c:v>1.034560603725371</c:v>
                </c:pt>
                <c:pt idx="210">
                  <c:v>1.030859000705571</c:v>
                </c:pt>
                <c:pt idx="211">
                  <c:v>1.028598765320689</c:v>
                </c:pt>
                <c:pt idx="212">
                  <c:v>1.028518726358609</c:v>
                </c:pt>
                <c:pt idx="213">
                  <c:v>1.027840062603838</c:v>
                </c:pt>
                <c:pt idx="214">
                  <c:v>1.027274521587685</c:v>
                </c:pt>
                <c:pt idx="215">
                  <c:v>1.02588032282871</c:v>
                </c:pt>
                <c:pt idx="216">
                  <c:v>1.020112196728696</c:v>
                </c:pt>
                <c:pt idx="217">
                  <c:v>1.017607571742012</c:v>
                </c:pt>
                <c:pt idx="218">
                  <c:v>1.016370957623665</c:v>
                </c:pt>
                <c:pt idx="219">
                  <c:v>1.013110580150819</c:v>
                </c:pt>
                <c:pt idx="220">
                  <c:v>1.00834697729861</c:v>
                </c:pt>
                <c:pt idx="221">
                  <c:v>1.00131926789975</c:v>
                </c:pt>
                <c:pt idx="222">
                  <c:v>0.999672642099893</c:v>
                </c:pt>
                <c:pt idx="223">
                  <c:v>0.999532632529026</c:v>
                </c:pt>
                <c:pt idx="224">
                  <c:v>0.997982619595812</c:v>
                </c:pt>
                <c:pt idx="225">
                  <c:v>0.991538000995575</c:v>
                </c:pt>
                <c:pt idx="226">
                  <c:v>0.9911276526129</c:v>
                </c:pt>
                <c:pt idx="227">
                  <c:v>0.989006065653479</c:v>
                </c:pt>
                <c:pt idx="228">
                  <c:v>0.987450526183813</c:v>
                </c:pt>
                <c:pt idx="229">
                  <c:v>0.980521660761899</c:v>
                </c:pt>
                <c:pt idx="230">
                  <c:v>0.9798314798432</c:v>
                </c:pt>
                <c:pt idx="231">
                  <c:v>0.979636897025755</c:v>
                </c:pt>
                <c:pt idx="232">
                  <c:v>0.978652358818554</c:v>
                </c:pt>
                <c:pt idx="233">
                  <c:v>0.978223316053167</c:v>
                </c:pt>
                <c:pt idx="234">
                  <c:v>0.978033912735735</c:v>
                </c:pt>
                <c:pt idx="235">
                  <c:v>0.977928912070843</c:v>
                </c:pt>
                <c:pt idx="236">
                  <c:v>0.974868519268137</c:v>
                </c:pt>
                <c:pt idx="237">
                  <c:v>0.974839515327952</c:v>
                </c:pt>
                <c:pt idx="238">
                  <c:v>0.972745238878748</c:v>
                </c:pt>
                <c:pt idx="239">
                  <c:v>0.970204677107261</c:v>
                </c:pt>
                <c:pt idx="240">
                  <c:v>0.964766271561438</c:v>
                </c:pt>
                <c:pt idx="241">
                  <c:v>0.958122159270582</c:v>
                </c:pt>
                <c:pt idx="242">
                  <c:v>0.957913998170175</c:v>
                </c:pt>
                <c:pt idx="243">
                  <c:v>0.957567139848473</c:v>
                </c:pt>
                <c:pt idx="244">
                  <c:v>0.957279898702716</c:v>
                </c:pt>
                <c:pt idx="245">
                  <c:v>0.957020407894246</c:v>
                </c:pt>
                <c:pt idx="246">
                  <c:v>0.946772198635201</c:v>
                </c:pt>
                <c:pt idx="247">
                  <c:v>0.945939045182299</c:v>
                </c:pt>
                <c:pt idx="248">
                  <c:v>0.94288937375213</c:v>
                </c:pt>
                <c:pt idx="249">
                  <c:v>0.942310306204738</c:v>
                </c:pt>
                <c:pt idx="250">
                  <c:v>0.94016541265492</c:v>
                </c:pt>
                <c:pt idx="251">
                  <c:v>0.934388823194282</c:v>
                </c:pt>
                <c:pt idx="252">
                  <c:v>0.934222979615543</c:v>
                </c:pt>
                <c:pt idx="253">
                  <c:v>0.934128832703828</c:v>
                </c:pt>
                <c:pt idx="254">
                  <c:v>0.933425859088408</c:v>
                </c:pt>
                <c:pt idx="255">
                  <c:v>0.929025423728832</c:v>
                </c:pt>
                <c:pt idx="256">
                  <c:v>0.927925164896358</c:v>
                </c:pt>
                <c:pt idx="257">
                  <c:v>0.92504343215337</c:v>
                </c:pt>
                <c:pt idx="258">
                  <c:v>0.92349139539696</c:v>
                </c:pt>
                <c:pt idx="259">
                  <c:v>0.921784124562556</c:v>
                </c:pt>
                <c:pt idx="260">
                  <c:v>0.920084728293888</c:v>
                </c:pt>
                <c:pt idx="261">
                  <c:v>0.919597154570813</c:v>
                </c:pt>
                <c:pt idx="262">
                  <c:v>0.916502949434394</c:v>
                </c:pt>
                <c:pt idx="263">
                  <c:v>0.91263204689402</c:v>
                </c:pt>
                <c:pt idx="264">
                  <c:v>0.91026806128269</c:v>
                </c:pt>
                <c:pt idx="265">
                  <c:v>0.908484370071328</c:v>
                </c:pt>
                <c:pt idx="266">
                  <c:v>0.90770014070668</c:v>
                </c:pt>
                <c:pt idx="267">
                  <c:v>0.906769818416661</c:v>
                </c:pt>
                <c:pt idx="268">
                  <c:v>0.905816921898388</c:v>
                </c:pt>
                <c:pt idx="269">
                  <c:v>0.903549855928107</c:v>
                </c:pt>
                <c:pt idx="270">
                  <c:v>0.903074162351349</c:v>
                </c:pt>
                <c:pt idx="271">
                  <c:v>0.895804241707853</c:v>
                </c:pt>
                <c:pt idx="272">
                  <c:v>0.895018336690133</c:v>
                </c:pt>
                <c:pt idx="273">
                  <c:v>0.887548555054004</c:v>
                </c:pt>
                <c:pt idx="274">
                  <c:v>0.884564434616776</c:v>
                </c:pt>
                <c:pt idx="275">
                  <c:v>0.884196518631028</c:v>
                </c:pt>
                <c:pt idx="276">
                  <c:v>0.882928762050056</c:v>
                </c:pt>
                <c:pt idx="277">
                  <c:v>0.882396564030685</c:v>
                </c:pt>
                <c:pt idx="278">
                  <c:v>0.88224786288873</c:v>
                </c:pt>
                <c:pt idx="279">
                  <c:v>0.876719866315237</c:v>
                </c:pt>
                <c:pt idx="280">
                  <c:v>0.876705979936527</c:v>
                </c:pt>
                <c:pt idx="281">
                  <c:v>0.870912602660464</c:v>
                </c:pt>
                <c:pt idx="282">
                  <c:v>0.867230865057689</c:v>
                </c:pt>
                <c:pt idx="283">
                  <c:v>0.865977413852443</c:v>
                </c:pt>
                <c:pt idx="284">
                  <c:v>0.863825847191546</c:v>
                </c:pt>
                <c:pt idx="285">
                  <c:v>0.862085720316939</c:v>
                </c:pt>
                <c:pt idx="286">
                  <c:v>0.856939798166207</c:v>
                </c:pt>
                <c:pt idx="287">
                  <c:v>0.856124683032989</c:v>
                </c:pt>
                <c:pt idx="288">
                  <c:v>0.855912161112412</c:v>
                </c:pt>
                <c:pt idx="289">
                  <c:v>0.852765320262281</c:v>
                </c:pt>
                <c:pt idx="290">
                  <c:v>0.850410571648037</c:v>
                </c:pt>
                <c:pt idx="291">
                  <c:v>0.849771201022147</c:v>
                </c:pt>
                <c:pt idx="292">
                  <c:v>0.841866619433697</c:v>
                </c:pt>
                <c:pt idx="293">
                  <c:v>0.836773841414124</c:v>
                </c:pt>
                <c:pt idx="294">
                  <c:v>0.836310834552027</c:v>
                </c:pt>
                <c:pt idx="295">
                  <c:v>0.83590052146275</c:v>
                </c:pt>
                <c:pt idx="296">
                  <c:v>0.834634277226929</c:v>
                </c:pt>
                <c:pt idx="297">
                  <c:v>0.832285882225843</c:v>
                </c:pt>
                <c:pt idx="298">
                  <c:v>0.832158350392236</c:v>
                </c:pt>
                <c:pt idx="299">
                  <c:v>0.82883429717264</c:v>
                </c:pt>
                <c:pt idx="300">
                  <c:v>0.826517395474562</c:v>
                </c:pt>
                <c:pt idx="301">
                  <c:v>0.826325089253403</c:v>
                </c:pt>
                <c:pt idx="302">
                  <c:v>0.825097805132962</c:v>
                </c:pt>
                <c:pt idx="303">
                  <c:v>0.824781811973173</c:v>
                </c:pt>
                <c:pt idx="304">
                  <c:v>0.81809338252923</c:v>
                </c:pt>
                <c:pt idx="305">
                  <c:v>0.81294150734257</c:v>
                </c:pt>
                <c:pt idx="306">
                  <c:v>0.810087816359114</c:v>
                </c:pt>
                <c:pt idx="307">
                  <c:v>0.808757721775878</c:v>
                </c:pt>
                <c:pt idx="308">
                  <c:v>0.808366542252341</c:v>
                </c:pt>
                <c:pt idx="309">
                  <c:v>0.807704557443323</c:v>
                </c:pt>
                <c:pt idx="310">
                  <c:v>0.8074573253916</c:v>
                </c:pt>
                <c:pt idx="311">
                  <c:v>0.807023062177982</c:v>
                </c:pt>
                <c:pt idx="312">
                  <c:v>0.802722331054821</c:v>
                </c:pt>
                <c:pt idx="313">
                  <c:v>0.801884397255105</c:v>
                </c:pt>
                <c:pt idx="314">
                  <c:v>0.801862768148811</c:v>
                </c:pt>
                <c:pt idx="315">
                  <c:v>0.800973556168411</c:v>
                </c:pt>
                <c:pt idx="316">
                  <c:v>0.796091994010812</c:v>
                </c:pt>
                <c:pt idx="317">
                  <c:v>0.795925307322531</c:v>
                </c:pt>
                <c:pt idx="318">
                  <c:v>0.793588636865848</c:v>
                </c:pt>
                <c:pt idx="319">
                  <c:v>0.792446650530367</c:v>
                </c:pt>
                <c:pt idx="320">
                  <c:v>0.790700867129311</c:v>
                </c:pt>
                <c:pt idx="321">
                  <c:v>0.790241150293148</c:v>
                </c:pt>
                <c:pt idx="322">
                  <c:v>0.7900719293439</c:v>
                </c:pt>
                <c:pt idx="323">
                  <c:v>0.789721281143013</c:v>
                </c:pt>
                <c:pt idx="324">
                  <c:v>0.7876871019379</c:v>
                </c:pt>
                <c:pt idx="325">
                  <c:v>0.786409365640582</c:v>
                </c:pt>
                <c:pt idx="326">
                  <c:v>0.784629827310512</c:v>
                </c:pt>
                <c:pt idx="327">
                  <c:v>0.782879125496058</c:v>
                </c:pt>
                <c:pt idx="328">
                  <c:v>0.781883154335346</c:v>
                </c:pt>
                <c:pt idx="329">
                  <c:v>0.78052994666952</c:v>
                </c:pt>
                <c:pt idx="330">
                  <c:v>0.777075200008033</c:v>
                </c:pt>
                <c:pt idx="331">
                  <c:v>0.77605762048047</c:v>
                </c:pt>
                <c:pt idx="332">
                  <c:v>0.77388787571689</c:v>
                </c:pt>
                <c:pt idx="333">
                  <c:v>0.773308026086389</c:v>
                </c:pt>
                <c:pt idx="334">
                  <c:v>0.768712737191091</c:v>
                </c:pt>
                <c:pt idx="335">
                  <c:v>0.766265884377039</c:v>
                </c:pt>
                <c:pt idx="336">
                  <c:v>0.757735498239251</c:v>
                </c:pt>
                <c:pt idx="337">
                  <c:v>0.754686653468955</c:v>
                </c:pt>
                <c:pt idx="338">
                  <c:v>0.753280524958606</c:v>
                </c:pt>
                <c:pt idx="339">
                  <c:v>0.751859452705915</c:v>
                </c:pt>
                <c:pt idx="340">
                  <c:v>0.748619392455632</c:v>
                </c:pt>
                <c:pt idx="341">
                  <c:v>0.747232378460353</c:v>
                </c:pt>
                <c:pt idx="342">
                  <c:v>0.745336177532631</c:v>
                </c:pt>
                <c:pt idx="343">
                  <c:v>0.740724453796808</c:v>
                </c:pt>
                <c:pt idx="344">
                  <c:v>0.737442673355692</c:v>
                </c:pt>
                <c:pt idx="345">
                  <c:v>0.735962211189542</c:v>
                </c:pt>
                <c:pt idx="346">
                  <c:v>0.734862623953706</c:v>
                </c:pt>
                <c:pt idx="347">
                  <c:v>0.734191859294457</c:v>
                </c:pt>
                <c:pt idx="348">
                  <c:v>0.7338804485269</c:v>
                </c:pt>
                <c:pt idx="349">
                  <c:v>0.72900882331503</c:v>
                </c:pt>
                <c:pt idx="350">
                  <c:v>0.728655954140134</c:v>
                </c:pt>
                <c:pt idx="351">
                  <c:v>0.728579893311906</c:v>
                </c:pt>
                <c:pt idx="352">
                  <c:v>0.727742236468848</c:v>
                </c:pt>
                <c:pt idx="353">
                  <c:v>0.727584762139684</c:v>
                </c:pt>
                <c:pt idx="354">
                  <c:v>0.722630834445716</c:v>
                </c:pt>
                <c:pt idx="355">
                  <c:v>0.722562171310127</c:v>
                </c:pt>
                <c:pt idx="356">
                  <c:v>0.71989344618515</c:v>
                </c:pt>
                <c:pt idx="357">
                  <c:v>0.716851377516658</c:v>
                </c:pt>
                <c:pt idx="358">
                  <c:v>0.715730652202503</c:v>
                </c:pt>
                <c:pt idx="359">
                  <c:v>0.714555566016204</c:v>
                </c:pt>
                <c:pt idx="360">
                  <c:v>0.713482903726238</c:v>
                </c:pt>
                <c:pt idx="361">
                  <c:v>0.712127494165234</c:v>
                </c:pt>
                <c:pt idx="362">
                  <c:v>0.710108467960192</c:v>
                </c:pt>
                <c:pt idx="363">
                  <c:v>0.708304365256094</c:v>
                </c:pt>
                <c:pt idx="364">
                  <c:v>0.706182226742048</c:v>
                </c:pt>
                <c:pt idx="365">
                  <c:v>0.701772397577369</c:v>
                </c:pt>
                <c:pt idx="366">
                  <c:v>0.700617309482924</c:v>
                </c:pt>
                <c:pt idx="367">
                  <c:v>0.700257831756897</c:v>
                </c:pt>
                <c:pt idx="368">
                  <c:v>0.699149003361925</c:v>
                </c:pt>
                <c:pt idx="369">
                  <c:v>0.695994903882135</c:v>
                </c:pt>
                <c:pt idx="370">
                  <c:v>0.690986621903722</c:v>
                </c:pt>
                <c:pt idx="371">
                  <c:v>0.690729483176579</c:v>
                </c:pt>
                <c:pt idx="372">
                  <c:v>0.685583516052588</c:v>
                </c:pt>
                <c:pt idx="373">
                  <c:v>0.684754320655256</c:v>
                </c:pt>
                <c:pt idx="374">
                  <c:v>0.683387019328997</c:v>
                </c:pt>
                <c:pt idx="375">
                  <c:v>0.676538563751941</c:v>
                </c:pt>
                <c:pt idx="376">
                  <c:v>0.675008119162711</c:v>
                </c:pt>
                <c:pt idx="377">
                  <c:v>0.66968891800344</c:v>
                </c:pt>
                <c:pt idx="378">
                  <c:v>0.669596928401564</c:v>
                </c:pt>
                <c:pt idx="379">
                  <c:v>0.668860434684344</c:v>
                </c:pt>
                <c:pt idx="380">
                  <c:v>0.668837828060006</c:v>
                </c:pt>
                <c:pt idx="381">
                  <c:v>0.667602560248888</c:v>
                </c:pt>
                <c:pt idx="382">
                  <c:v>0.667011288080409</c:v>
                </c:pt>
                <c:pt idx="383">
                  <c:v>0.661089771984414</c:v>
                </c:pt>
                <c:pt idx="384">
                  <c:v>0.661031143930335</c:v>
                </c:pt>
                <c:pt idx="385">
                  <c:v>0.655308811800505</c:v>
                </c:pt>
                <c:pt idx="386">
                  <c:v>0.653696608830647</c:v>
                </c:pt>
                <c:pt idx="387">
                  <c:v>0.653465126461917</c:v>
                </c:pt>
                <c:pt idx="388">
                  <c:v>0.651986420488866</c:v>
                </c:pt>
                <c:pt idx="389">
                  <c:v>0.651664406896531</c:v>
                </c:pt>
                <c:pt idx="390">
                  <c:v>0.646227959778678</c:v>
                </c:pt>
                <c:pt idx="391">
                  <c:v>0.640533059356389</c:v>
                </c:pt>
                <c:pt idx="392">
                  <c:v>0.638919613796655</c:v>
                </c:pt>
                <c:pt idx="393">
                  <c:v>0.629968548029108</c:v>
                </c:pt>
                <c:pt idx="394">
                  <c:v>0.627355997836265</c:v>
                </c:pt>
                <c:pt idx="395">
                  <c:v>0.62515428657421</c:v>
                </c:pt>
                <c:pt idx="396">
                  <c:v>0.624816950806801</c:v>
                </c:pt>
                <c:pt idx="397">
                  <c:v>0.618619875131163</c:v>
                </c:pt>
                <c:pt idx="398">
                  <c:v>0.617710812282733</c:v>
                </c:pt>
                <c:pt idx="399">
                  <c:v>0.6160756208305</c:v>
                </c:pt>
                <c:pt idx="400">
                  <c:v>0.615444871891238</c:v>
                </c:pt>
                <c:pt idx="401">
                  <c:v>0.614408826461835</c:v>
                </c:pt>
                <c:pt idx="402">
                  <c:v>0.613177502099304</c:v>
                </c:pt>
                <c:pt idx="403">
                  <c:v>0.61016703757184</c:v>
                </c:pt>
                <c:pt idx="404">
                  <c:v>0.609365246686308</c:v>
                </c:pt>
                <c:pt idx="405">
                  <c:v>0.605271600592712</c:v>
                </c:pt>
                <c:pt idx="406">
                  <c:v>0.601546241114422</c:v>
                </c:pt>
                <c:pt idx="407">
                  <c:v>0.595023779738777</c:v>
                </c:pt>
                <c:pt idx="408">
                  <c:v>0.586231855947559</c:v>
                </c:pt>
                <c:pt idx="409">
                  <c:v>0.584766925633561</c:v>
                </c:pt>
                <c:pt idx="410">
                  <c:v>0.582287208729728</c:v>
                </c:pt>
                <c:pt idx="411">
                  <c:v>0.57019130468935</c:v>
                </c:pt>
                <c:pt idx="412">
                  <c:v>0.56138054248836</c:v>
                </c:pt>
                <c:pt idx="413">
                  <c:v>0.55479385773711</c:v>
                </c:pt>
                <c:pt idx="414">
                  <c:v>0.55412488828457</c:v>
                </c:pt>
                <c:pt idx="415">
                  <c:v>0.54795676884224</c:v>
                </c:pt>
                <c:pt idx="416">
                  <c:v>0.546771390675242</c:v>
                </c:pt>
                <c:pt idx="417">
                  <c:v>0.542633546177166</c:v>
                </c:pt>
                <c:pt idx="418">
                  <c:v>0.534659539290465</c:v>
                </c:pt>
                <c:pt idx="419">
                  <c:v>0.534018325633053</c:v>
                </c:pt>
                <c:pt idx="420">
                  <c:v>0.520464515912942</c:v>
                </c:pt>
                <c:pt idx="421">
                  <c:v>0.520384945062432</c:v>
                </c:pt>
                <c:pt idx="422">
                  <c:v>0.508224855466257</c:v>
                </c:pt>
                <c:pt idx="423">
                  <c:v>0.507171246612466</c:v>
                </c:pt>
                <c:pt idx="424">
                  <c:v>0.500709583153843</c:v>
                </c:pt>
                <c:pt idx="425">
                  <c:v>0.499065252578808</c:v>
                </c:pt>
                <c:pt idx="426">
                  <c:v>0.486542918901564</c:v>
                </c:pt>
                <c:pt idx="427">
                  <c:v>0.485762027160906</c:v>
                </c:pt>
                <c:pt idx="428">
                  <c:v>0.48318394261091</c:v>
                </c:pt>
                <c:pt idx="429">
                  <c:v>0.481047359493893</c:v>
                </c:pt>
                <c:pt idx="430">
                  <c:v>0.479135298998326</c:v>
                </c:pt>
                <c:pt idx="431">
                  <c:v>0.478140527018619</c:v>
                </c:pt>
                <c:pt idx="432">
                  <c:v>0.462318575801185</c:v>
                </c:pt>
                <c:pt idx="433">
                  <c:v>0.452039329382678</c:v>
                </c:pt>
                <c:pt idx="434">
                  <c:v>0.442832645165024</c:v>
                </c:pt>
                <c:pt idx="435">
                  <c:v>0.434064759450007</c:v>
                </c:pt>
                <c:pt idx="436">
                  <c:v>0.431502995799972</c:v>
                </c:pt>
                <c:pt idx="437">
                  <c:v>0.42729742483699</c:v>
                </c:pt>
                <c:pt idx="438">
                  <c:v>0.421137358734863</c:v>
                </c:pt>
                <c:pt idx="439">
                  <c:v>0.418353275958179</c:v>
                </c:pt>
                <c:pt idx="440">
                  <c:v>0.415501511396424</c:v>
                </c:pt>
                <c:pt idx="441">
                  <c:v>0.40299839782501</c:v>
                </c:pt>
                <c:pt idx="442">
                  <c:v>0.401254420053913</c:v>
                </c:pt>
                <c:pt idx="443">
                  <c:v>0.400745003833944</c:v>
                </c:pt>
                <c:pt idx="444">
                  <c:v>0.393045563681059</c:v>
                </c:pt>
                <c:pt idx="445">
                  <c:v>0.383621521165627</c:v>
                </c:pt>
                <c:pt idx="446">
                  <c:v>0.381412397424777</c:v>
                </c:pt>
                <c:pt idx="447">
                  <c:v>0.380969195045499</c:v>
                </c:pt>
                <c:pt idx="448">
                  <c:v>0.380259977239985</c:v>
                </c:pt>
                <c:pt idx="449">
                  <c:v>0.378978036754834</c:v>
                </c:pt>
                <c:pt idx="450">
                  <c:v>0.367927114064183</c:v>
                </c:pt>
                <c:pt idx="451">
                  <c:v>0.363172672296456</c:v>
                </c:pt>
                <c:pt idx="452">
                  <c:v>0.361807606880277</c:v>
                </c:pt>
                <c:pt idx="453">
                  <c:v>0.348764693160747</c:v>
                </c:pt>
                <c:pt idx="454">
                  <c:v>0.348246701255288</c:v>
                </c:pt>
                <c:pt idx="455">
                  <c:v>0.342866366579129</c:v>
                </c:pt>
                <c:pt idx="456">
                  <c:v>0.337897770614782</c:v>
                </c:pt>
                <c:pt idx="457">
                  <c:v>0.337804114973796</c:v>
                </c:pt>
                <c:pt idx="458">
                  <c:v>0.331744951659038</c:v>
                </c:pt>
                <c:pt idx="459">
                  <c:v>0.329719390375874</c:v>
                </c:pt>
                <c:pt idx="460">
                  <c:v>0.320589001053851</c:v>
                </c:pt>
                <c:pt idx="461">
                  <c:v>0.31743534218478</c:v>
                </c:pt>
                <c:pt idx="462">
                  <c:v>0.312301844251761</c:v>
                </c:pt>
                <c:pt idx="463">
                  <c:v>0.303696724411017</c:v>
                </c:pt>
                <c:pt idx="464">
                  <c:v>0.303668407431984</c:v>
                </c:pt>
                <c:pt idx="465">
                  <c:v>0.299787056960001</c:v>
                </c:pt>
                <c:pt idx="466">
                  <c:v>0.280704960258325</c:v>
                </c:pt>
                <c:pt idx="467">
                  <c:v>0.269051255469723</c:v>
                </c:pt>
                <c:pt idx="468">
                  <c:v>0.267042244841869</c:v>
                </c:pt>
                <c:pt idx="469">
                  <c:v>0.256353375033627</c:v>
                </c:pt>
                <c:pt idx="470">
                  <c:v>0.252842381367586</c:v>
                </c:pt>
                <c:pt idx="471">
                  <c:v>0.216105868560099</c:v>
                </c:pt>
                <c:pt idx="472">
                  <c:v>0.215928791973709</c:v>
                </c:pt>
                <c:pt idx="473">
                  <c:v>0.215123629074204</c:v>
                </c:pt>
                <c:pt idx="474">
                  <c:v>0.214231675838334</c:v>
                </c:pt>
                <c:pt idx="475">
                  <c:v>0.212576231589614</c:v>
                </c:pt>
                <c:pt idx="476">
                  <c:v>0.204706179962708</c:v>
                </c:pt>
                <c:pt idx="477">
                  <c:v>0.17624368709898</c:v>
                </c:pt>
                <c:pt idx="478">
                  <c:v>0.148559289249171</c:v>
                </c:pt>
                <c:pt idx="479">
                  <c:v>0.133459278508961</c:v>
                </c:pt>
                <c:pt idx="480">
                  <c:v>0.120143734518477</c:v>
                </c:pt>
                <c:pt idx="481">
                  <c:v>0.102065088627174</c:v>
                </c:pt>
                <c:pt idx="482">
                  <c:v>0.0895149036396678</c:v>
                </c:pt>
                <c:pt idx="483">
                  <c:v>0.0704017458104254</c:v>
                </c:pt>
                <c:pt idx="484">
                  <c:v>0.0568448027381486</c:v>
                </c:pt>
                <c:pt idx="485">
                  <c:v>0.053984827563079</c:v>
                </c:pt>
                <c:pt idx="486">
                  <c:v>0.0539539256775723</c:v>
                </c:pt>
                <c:pt idx="487">
                  <c:v>0.0528039912562911</c:v>
                </c:pt>
                <c:pt idx="488">
                  <c:v>0.0465640790030277</c:v>
                </c:pt>
                <c:pt idx="489">
                  <c:v>0.043716677976987</c:v>
                </c:pt>
                <c:pt idx="490">
                  <c:v>0.0120263303008713</c:v>
                </c:pt>
                <c:pt idx="491">
                  <c:v>0.0</c:v>
                </c:pt>
                <c:pt idx="492">
                  <c:v>0.0</c:v>
                </c:pt>
                <c:pt idx="493">
                  <c:v>0.0</c:v>
                </c:pt>
                <c:pt idx="494">
                  <c:v>0.0</c:v>
                </c:pt>
              </c:numCache>
            </c:numRef>
          </c:xVal>
          <c:yVal>
            <c:numRef>
              <c:f>Comparison!$M$2:$M$496</c:f>
              <c:numCache>
                <c:formatCode>General</c:formatCode>
                <c:ptCount val="495"/>
                <c:pt idx="0">
                  <c:v>0.000445909442295237</c:v>
                </c:pt>
                <c:pt idx="1">
                  <c:v>0.00254279231463335</c:v>
                </c:pt>
                <c:pt idx="2">
                  <c:v>0.00203637082272456</c:v>
                </c:pt>
                <c:pt idx="3">
                  <c:v>0.00067086157621926</c:v>
                </c:pt>
                <c:pt idx="4">
                  <c:v>0.008500659251397</c:v>
                </c:pt>
                <c:pt idx="5">
                  <c:v>0.00205159311341661</c:v>
                </c:pt>
                <c:pt idx="6">
                  <c:v>0.0288218566856007</c:v>
                </c:pt>
                <c:pt idx="7">
                  <c:v>0.00416761482673167</c:v>
                </c:pt>
                <c:pt idx="8">
                  <c:v>0.0266323872848962</c:v>
                </c:pt>
                <c:pt idx="9">
                  <c:v>0.247072517139779</c:v>
                </c:pt>
                <c:pt idx="10">
                  <c:v>0.0315747420666364</c:v>
                </c:pt>
                <c:pt idx="11">
                  <c:v>0.0358026248942292</c:v>
                </c:pt>
                <c:pt idx="12">
                  <c:v>0.0461878570014313</c:v>
                </c:pt>
                <c:pt idx="13">
                  <c:v>0.000930471999042878</c:v>
                </c:pt>
                <c:pt idx="14">
                  <c:v>0.0220461671991549</c:v>
                </c:pt>
                <c:pt idx="15">
                  <c:v>0.0208023237340866</c:v>
                </c:pt>
                <c:pt idx="16">
                  <c:v>0.00336727048666276</c:v>
                </c:pt>
                <c:pt idx="17">
                  <c:v>0.0334912774717918</c:v>
                </c:pt>
                <c:pt idx="18">
                  <c:v>0.0908549350626647</c:v>
                </c:pt>
                <c:pt idx="19">
                  <c:v>0.0429569550592539</c:v>
                </c:pt>
                <c:pt idx="20">
                  <c:v>0.0317183337659887</c:v>
                </c:pt>
                <c:pt idx="21">
                  <c:v>0.00828757815898572</c:v>
                </c:pt>
                <c:pt idx="22">
                  <c:v>0.15585036536518</c:v>
                </c:pt>
                <c:pt idx="23">
                  <c:v>0.10040895319816</c:v>
                </c:pt>
                <c:pt idx="24">
                  <c:v>0.261320007838227</c:v>
                </c:pt>
                <c:pt idx="25">
                  <c:v>0.00874706164187421</c:v>
                </c:pt>
                <c:pt idx="26">
                  <c:v>0.0527294720535142</c:v>
                </c:pt>
                <c:pt idx="27">
                  <c:v>0.0855826782680877</c:v>
                </c:pt>
                <c:pt idx="28">
                  <c:v>0.144758303756362</c:v>
                </c:pt>
                <c:pt idx="29">
                  <c:v>0.111813590732333</c:v>
                </c:pt>
                <c:pt idx="30">
                  <c:v>0.00823022155618662</c:v>
                </c:pt>
                <c:pt idx="31">
                  <c:v>0.382625573122591</c:v>
                </c:pt>
                <c:pt idx="32">
                  <c:v>0.0824071073085677</c:v>
                </c:pt>
                <c:pt idx="33">
                  <c:v>0.0226298407574669</c:v>
                </c:pt>
                <c:pt idx="34">
                  <c:v>0.0170432816180798</c:v>
                </c:pt>
                <c:pt idx="35">
                  <c:v>0.00417136286633499</c:v>
                </c:pt>
                <c:pt idx="36">
                  <c:v>0.123787299096528</c:v>
                </c:pt>
                <c:pt idx="37">
                  <c:v>0.0621448199366491</c:v>
                </c:pt>
                <c:pt idx="38">
                  <c:v>0.17260823549586</c:v>
                </c:pt>
                <c:pt idx="39">
                  <c:v>0.119043682655688</c:v>
                </c:pt>
                <c:pt idx="40">
                  <c:v>0.224671030688984</c:v>
                </c:pt>
                <c:pt idx="41">
                  <c:v>0.01439784420005</c:v>
                </c:pt>
                <c:pt idx="42">
                  <c:v>0.00770532638408324</c:v>
                </c:pt>
                <c:pt idx="43">
                  <c:v>0.157058991058376</c:v>
                </c:pt>
                <c:pt idx="44">
                  <c:v>0.054112518640417</c:v>
                </c:pt>
                <c:pt idx="45">
                  <c:v>0.137865613352706</c:v>
                </c:pt>
                <c:pt idx="46">
                  <c:v>0.0215028069697825</c:v>
                </c:pt>
                <c:pt idx="47">
                  <c:v>0.119224403222841</c:v>
                </c:pt>
                <c:pt idx="48">
                  <c:v>0.160125023778161</c:v>
                </c:pt>
                <c:pt idx="49">
                  <c:v>0.116825753301726</c:v>
                </c:pt>
                <c:pt idx="50">
                  <c:v>0.191888378639891</c:v>
                </c:pt>
                <c:pt idx="51">
                  <c:v>0.0643193581002175</c:v>
                </c:pt>
                <c:pt idx="52">
                  <c:v>0.000634693910703791</c:v>
                </c:pt>
                <c:pt idx="53">
                  <c:v>0.0976715993750282</c:v>
                </c:pt>
                <c:pt idx="54">
                  <c:v>0.00133087686513282</c:v>
                </c:pt>
                <c:pt idx="55">
                  <c:v>0.0961605444209138</c:v>
                </c:pt>
                <c:pt idx="56">
                  <c:v>0.201089592229216</c:v>
                </c:pt>
                <c:pt idx="57">
                  <c:v>0.70384266121517</c:v>
                </c:pt>
                <c:pt idx="58">
                  <c:v>0.164893456467446</c:v>
                </c:pt>
                <c:pt idx="59">
                  <c:v>0.0590774167108345</c:v>
                </c:pt>
                <c:pt idx="60">
                  <c:v>0.0866279606406038</c:v>
                </c:pt>
                <c:pt idx="61">
                  <c:v>0.012195660332846</c:v>
                </c:pt>
                <c:pt idx="62">
                  <c:v>0.519998298018452</c:v>
                </c:pt>
                <c:pt idx="63">
                  <c:v>0.0297650650387452</c:v>
                </c:pt>
                <c:pt idx="64">
                  <c:v>0.118324786417094</c:v>
                </c:pt>
                <c:pt idx="65">
                  <c:v>0.0527441482349724</c:v>
                </c:pt>
                <c:pt idx="66">
                  <c:v>0.204011450512194</c:v>
                </c:pt>
                <c:pt idx="67">
                  <c:v>0.383873622011424</c:v>
                </c:pt>
                <c:pt idx="68">
                  <c:v>0.123741493902042</c:v>
                </c:pt>
                <c:pt idx="69">
                  <c:v>0.209041552971593</c:v>
                </c:pt>
                <c:pt idx="70">
                  <c:v>0.248727485599476</c:v>
                </c:pt>
                <c:pt idx="71">
                  <c:v>0.288355447702701</c:v>
                </c:pt>
                <c:pt idx="72">
                  <c:v>0.625665636658605</c:v>
                </c:pt>
                <c:pt idx="73">
                  <c:v>0.232003195766529</c:v>
                </c:pt>
                <c:pt idx="74">
                  <c:v>0.0882906537718457</c:v>
                </c:pt>
                <c:pt idx="75">
                  <c:v>0.266582772725179</c:v>
                </c:pt>
                <c:pt idx="76">
                  <c:v>0.079306914406355</c:v>
                </c:pt>
                <c:pt idx="77">
                  <c:v>0.1041924672051</c:v>
                </c:pt>
                <c:pt idx="78">
                  <c:v>0.289138134934664</c:v>
                </c:pt>
                <c:pt idx="79">
                  <c:v>0.268527409765976</c:v>
                </c:pt>
                <c:pt idx="80">
                  <c:v>0.071539470862936</c:v>
                </c:pt>
                <c:pt idx="81">
                  <c:v>0.266935109077793</c:v>
                </c:pt>
                <c:pt idx="82">
                  <c:v>0.429991282057055</c:v>
                </c:pt>
                <c:pt idx="83">
                  <c:v>0.337332179240627</c:v>
                </c:pt>
                <c:pt idx="84">
                  <c:v>0.247003850599954</c:v>
                </c:pt>
                <c:pt idx="85">
                  <c:v>0.156648306091386</c:v>
                </c:pt>
                <c:pt idx="86">
                  <c:v>0.253890155672398</c:v>
                </c:pt>
                <c:pt idx="87">
                  <c:v>0.377797099898116</c:v>
                </c:pt>
                <c:pt idx="88">
                  <c:v>0.349424988447986</c:v>
                </c:pt>
                <c:pt idx="89">
                  <c:v>0.11510134276909</c:v>
                </c:pt>
                <c:pt idx="90">
                  <c:v>0.357462034636179</c:v>
                </c:pt>
                <c:pt idx="91">
                  <c:v>0.230226062873358</c:v>
                </c:pt>
                <c:pt idx="92">
                  <c:v>0.105192019110921</c:v>
                </c:pt>
                <c:pt idx="93">
                  <c:v>0.25500816909458</c:v>
                </c:pt>
                <c:pt idx="94">
                  <c:v>0.231575750505726</c:v>
                </c:pt>
                <c:pt idx="95">
                  <c:v>0.0513801154388064</c:v>
                </c:pt>
                <c:pt idx="96">
                  <c:v>0.173240857477577</c:v>
                </c:pt>
                <c:pt idx="97">
                  <c:v>0.125866190410614</c:v>
                </c:pt>
                <c:pt idx="98">
                  <c:v>0.664906892461054</c:v>
                </c:pt>
                <c:pt idx="99">
                  <c:v>0.357368065655075</c:v>
                </c:pt>
                <c:pt idx="100">
                  <c:v>0.346668325401318</c:v>
                </c:pt>
                <c:pt idx="101">
                  <c:v>0.238618629404343</c:v>
                </c:pt>
                <c:pt idx="102">
                  <c:v>0.132572288274326</c:v>
                </c:pt>
                <c:pt idx="103">
                  <c:v>0.567624935362029</c:v>
                </c:pt>
                <c:pt idx="104">
                  <c:v>0.276204373241716</c:v>
                </c:pt>
                <c:pt idx="105">
                  <c:v>0.345033463649917</c:v>
                </c:pt>
                <c:pt idx="106">
                  <c:v>0.409941597883812</c:v>
                </c:pt>
                <c:pt idx="107">
                  <c:v>0.165376871084684</c:v>
                </c:pt>
                <c:pt idx="108">
                  <c:v>0.247614639846379</c:v>
                </c:pt>
                <c:pt idx="109">
                  <c:v>0.524946140256231</c:v>
                </c:pt>
                <c:pt idx="110">
                  <c:v>0.448185251393637</c:v>
                </c:pt>
                <c:pt idx="111">
                  <c:v>0.329665106572058</c:v>
                </c:pt>
                <c:pt idx="112">
                  <c:v>0.106064544010734</c:v>
                </c:pt>
                <c:pt idx="113">
                  <c:v>0.394096140539826</c:v>
                </c:pt>
                <c:pt idx="114">
                  <c:v>0.524797179824814</c:v>
                </c:pt>
                <c:pt idx="115">
                  <c:v>0.269722576507094</c:v>
                </c:pt>
                <c:pt idx="116">
                  <c:v>0.198467585310587</c:v>
                </c:pt>
                <c:pt idx="117">
                  <c:v>0.453622604894776</c:v>
                </c:pt>
                <c:pt idx="118">
                  <c:v>0.119395046320293</c:v>
                </c:pt>
                <c:pt idx="119">
                  <c:v>0.0755311162749004</c:v>
                </c:pt>
                <c:pt idx="120">
                  <c:v>0.288513899753434</c:v>
                </c:pt>
                <c:pt idx="121">
                  <c:v>0.340578537107555</c:v>
                </c:pt>
                <c:pt idx="122">
                  <c:v>0.371861234469098</c:v>
                </c:pt>
                <c:pt idx="123">
                  <c:v>0.5260408692192</c:v>
                </c:pt>
                <c:pt idx="124">
                  <c:v>0.506764856722163</c:v>
                </c:pt>
                <c:pt idx="125">
                  <c:v>0.380553008934366</c:v>
                </c:pt>
                <c:pt idx="126">
                  <c:v>0.220730450029035</c:v>
                </c:pt>
                <c:pt idx="127">
                  <c:v>0.273355588565109</c:v>
                </c:pt>
                <c:pt idx="128">
                  <c:v>0.709087623897981</c:v>
                </c:pt>
                <c:pt idx="129">
                  <c:v>0.422928102797797</c:v>
                </c:pt>
                <c:pt idx="130">
                  <c:v>0.394696099324586</c:v>
                </c:pt>
                <c:pt idx="131">
                  <c:v>0.406108054474112</c:v>
                </c:pt>
                <c:pt idx="132">
                  <c:v>0.0189460660317482</c:v>
                </c:pt>
                <c:pt idx="133">
                  <c:v>0.59806681564242</c:v>
                </c:pt>
                <c:pt idx="134">
                  <c:v>0.199260714871198</c:v>
                </c:pt>
                <c:pt idx="135">
                  <c:v>0.336299168739568</c:v>
                </c:pt>
                <c:pt idx="136">
                  <c:v>0.505704695359388</c:v>
                </c:pt>
                <c:pt idx="137">
                  <c:v>0.415474847476369</c:v>
                </c:pt>
                <c:pt idx="138">
                  <c:v>0.17048991664033</c:v>
                </c:pt>
                <c:pt idx="139">
                  <c:v>0.705550058307002</c:v>
                </c:pt>
                <c:pt idx="140">
                  <c:v>0.239798048930772</c:v>
                </c:pt>
                <c:pt idx="141">
                  <c:v>0.0993534858494172</c:v>
                </c:pt>
                <c:pt idx="142">
                  <c:v>0.333424500189238</c:v>
                </c:pt>
                <c:pt idx="143">
                  <c:v>0.416679375999269</c:v>
                </c:pt>
                <c:pt idx="144">
                  <c:v>0.429871598009467</c:v>
                </c:pt>
                <c:pt idx="145">
                  <c:v>0.44562142708593</c:v>
                </c:pt>
                <c:pt idx="146">
                  <c:v>0.30957800365138</c:v>
                </c:pt>
                <c:pt idx="147">
                  <c:v>0.463570920925815</c:v>
                </c:pt>
                <c:pt idx="148">
                  <c:v>0.799188672155209</c:v>
                </c:pt>
                <c:pt idx="149">
                  <c:v>0.331667718934386</c:v>
                </c:pt>
                <c:pt idx="150">
                  <c:v>0.313379453357769</c:v>
                </c:pt>
                <c:pt idx="151">
                  <c:v>0.31099587382673</c:v>
                </c:pt>
                <c:pt idx="152">
                  <c:v>0.464197182815869</c:v>
                </c:pt>
                <c:pt idx="153">
                  <c:v>0.523289878693944</c:v>
                </c:pt>
                <c:pt idx="154">
                  <c:v>0.475648949035884</c:v>
                </c:pt>
                <c:pt idx="155">
                  <c:v>0.386838361942571</c:v>
                </c:pt>
                <c:pt idx="156">
                  <c:v>0.397621410928275</c:v>
                </c:pt>
                <c:pt idx="157">
                  <c:v>0.595800120775951</c:v>
                </c:pt>
                <c:pt idx="158">
                  <c:v>0.448507882571455</c:v>
                </c:pt>
                <c:pt idx="159">
                  <c:v>0.26560970233724</c:v>
                </c:pt>
                <c:pt idx="160">
                  <c:v>0.385134164263714</c:v>
                </c:pt>
                <c:pt idx="161">
                  <c:v>0.759673820834956</c:v>
                </c:pt>
                <c:pt idx="162">
                  <c:v>0.254511461977369</c:v>
                </c:pt>
                <c:pt idx="163">
                  <c:v>0.692444905534458</c:v>
                </c:pt>
                <c:pt idx="164">
                  <c:v>0.424580507841683</c:v>
                </c:pt>
                <c:pt idx="165">
                  <c:v>0.505341903332401</c:v>
                </c:pt>
                <c:pt idx="166">
                  <c:v>0.740192817714181</c:v>
                </c:pt>
                <c:pt idx="167">
                  <c:v>0.637097677080006</c:v>
                </c:pt>
                <c:pt idx="168">
                  <c:v>0.464389058297998</c:v>
                </c:pt>
                <c:pt idx="169">
                  <c:v>0.745071277520427</c:v>
                </c:pt>
                <c:pt idx="170">
                  <c:v>0.586921460624226</c:v>
                </c:pt>
                <c:pt idx="171">
                  <c:v>0.252563290574723</c:v>
                </c:pt>
                <c:pt idx="172">
                  <c:v>0.409934852918383</c:v>
                </c:pt>
                <c:pt idx="173">
                  <c:v>0.657610436600219</c:v>
                </c:pt>
                <c:pt idx="174">
                  <c:v>0.7163952350072</c:v>
                </c:pt>
                <c:pt idx="175">
                  <c:v>0.533732594268034</c:v>
                </c:pt>
                <c:pt idx="176">
                  <c:v>0.710328983983648</c:v>
                </c:pt>
                <c:pt idx="177">
                  <c:v>0.657951992815414</c:v>
                </c:pt>
                <c:pt idx="178">
                  <c:v>0.550948668897222</c:v>
                </c:pt>
                <c:pt idx="179">
                  <c:v>0.778847580217041</c:v>
                </c:pt>
                <c:pt idx="180">
                  <c:v>0.584105010999065</c:v>
                </c:pt>
                <c:pt idx="181">
                  <c:v>0.663186754909506</c:v>
                </c:pt>
                <c:pt idx="182">
                  <c:v>0.687984652277511</c:v>
                </c:pt>
                <c:pt idx="183">
                  <c:v>0.345463428306965</c:v>
                </c:pt>
                <c:pt idx="184">
                  <c:v>0.7089524271419</c:v>
                </c:pt>
                <c:pt idx="185">
                  <c:v>0.770607893640029</c:v>
                </c:pt>
                <c:pt idx="186">
                  <c:v>0.6129580190422</c:v>
                </c:pt>
                <c:pt idx="187">
                  <c:v>0.62370900609963</c:v>
                </c:pt>
                <c:pt idx="188">
                  <c:v>0.399356581938766</c:v>
                </c:pt>
                <c:pt idx="189">
                  <c:v>0.633787141872682</c:v>
                </c:pt>
                <c:pt idx="190">
                  <c:v>0.595689052190905</c:v>
                </c:pt>
                <c:pt idx="191">
                  <c:v>0.754320710207167</c:v>
                </c:pt>
                <c:pt idx="192">
                  <c:v>0.826824948420708</c:v>
                </c:pt>
                <c:pt idx="193">
                  <c:v>0.713680857233968</c:v>
                </c:pt>
                <c:pt idx="194">
                  <c:v>0.796048305523393</c:v>
                </c:pt>
                <c:pt idx="195">
                  <c:v>0.451092034631705</c:v>
                </c:pt>
                <c:pt idx="196">
                  <c:v>0.806477276309496</c:v>
                </c:pt>
                <c:pt idx="197">
                  <c:v>0.726574712553914</c:v>
                </c:pt>
                <c:pt idx="198">
                  <c:v>0.786295450067404</c:v>
                </c:pt>
                <c:pt idx="199">
                  <c:v>0.786732545959725</c:v>
                </c:pt>
                <c:pt idx="200">
                  <c:v>0.807443220167794</c:v>
                </c:pt>
                <c:pt idx="201">
                  <c:v>0.710936960622296</c:v>
                </c:pt>
                <c:pt idx="202">
                  <c:v>0.36256131775399</c:v>
                </c:pt>
                <c:pt idx="203">
                  <c:v>0.772883733546645</c:v>
                </c:pt>
                <c:pt idx="204">
                  <c:v>0.676227561818893</c:v>
                </c:pt>
                <c:pt idx="205">
                  <c:v>0.899019672685281</c:v>
                </c:pt>
                <c:pt idx="206">
                  <c:v>0.598409392229142</c:v>
                </c:pt>
                <c:pt idx="207">
                  <c:v>0.900138154982512</c:v>
                </c:pt>
                <c:pt idx="208">
                  <c:v>0.273342846448815</c:v>
                </c:pt>
                <c:pt idx="209">
                  <c:v>0.832513067756503</c:v>
                </c:pt>
                <c:pt idx="210">
                  <c:v>0.864843153773468</c:v>
                </c:pt>
                <c:pt idx="211">
                  <c:v>0.911776175507237</c:v>
                </c:pt>
                <c:pt idx="212">
                  <c:v>0.915212691476157</c:v>
                </c:pt>
                <c:pt idx="213">
                  <c:v>0.789958110933895</c:v>
                </c:pt>
                <c:pt idx="214">
                  <c:v>0.890393766421181</c:v>
                </c:pt>
                <c:pt idx="215">
                  <c:v>0.926817669877837</c:v>
                </c:pt>
                <c:pt idx="216">
                  <c:v>0.890685687681699</c:v>
                </c:pt>
                <c:pt idx="217">
                  <c:v>0.939016225651516</c:v>
                </c:pt>
                <c:pt idx="218">
                  <c:v>0.972000798697937</c:v>
                </c:pt>
                <c:pt idx="219">
                  <c:v>0.94019427481534</c:v>
                </c:pt>
                <c:pt idx="220">
                  <c:v>0.963772446961737</c:v>
                </c:pt>
                <c:pt idx="221">
                  <c:v>0.995867102186584</c:v>
                </c:pt>
                <c:pt idx="222">
                  <c:v>0.998665923926813</c:v>
                </c:pt>
                <c:pt idx="223">
                  <c:v>0.998826897385744</c:v>
                </c:pt>
                <c:pt idx="224">
                  <c:v>0.995894619065725</c:v>
                </c:pt>
                <c:pt idx="225">
                  <c:v>0.970691732791953</c:v>
                </c:pt>
                <c:pt idx="226">
                  <c:v>0.970666695598093</c:v>
                </c:pt>
                <c:pt idx="227">
                  <c:v>0.673742368659595</c:v>
                </c:pt>
                <c:pt idx="228">
                  <c:v>0.951679146352313</c:v>
                </c:pt>
                <c:pt idx="229">
                  <c:v>0.859163033857322</c:v>
                </c:pt>
                <c:pt idx="230">
                  <c:v>0.946316824755379</c:v>
                </c:pt>
                <c:pt idx="231">
                  <c:v>0.787091249424759</c:v>
                </c:pt>
                <c:pt idx="232">
                  <c:v>0.918694000088334</c:v>
                </c:pt>
                <c:pt idx="233">
                  <c:v>0.909049213842531</c:v>
                </c:pt>
                <c:pt idx="234">
                  <c:v>0.92513906175291</c:v>
                </c:pt>
                <c:pt idx="235">
                  <c:v>0.853036976917681</c:v>
                </c:pt>
                <c:pt idx="236">
                  <c:v>0.903843942316838</c:v>
                </c:pt>
                <c:pt idx="237">
                  <c:v>0.727208395432065</c:v>
                </c:pt>
                <c:pt idx="238">
                  <c:v>0.874079620195927</c:v>
                </c:pt>
                <c:pt idx="239">
                  <c:v>0.866568533852971</c:v>
                </c:pt>
                <c:pt idx="240">
                  <c:v>0.917813527745196</c:v>
                </c:pt>
                <c:pt idx="241">
                  <c:v>0.700765392118735</c:v>
                </c:pt>
                <c:pt idx="242">
                  <c:v>0.643075700210764</c:v>
                </c:pt>
                <c:pt idx="243">
                  <c:v>0.939553523498853</c:v>
                </c:pt>
                <c:pt idx="244">
                  <c:v>0.0</c:v>
                </c:pt>
                <c:pt idx="245">
                  <c:v>0.8673164134612</c:v>
                </c:pt>
                <c:pt idx="246">
                  <c:v>0.430973021325774</c:v>
                </c:pt>
                <c:pt idx="247">
                  <c:v>0.893571913890518</c:v>
                </c:pt>
                <c:pt idx="248">
                  <c:v>0.82820158891114</c:v>
                </c:pt>
                <c:pt idx="249">
                  <c:v>0.82720364778334</c:v>
                </c:pt>
                <c:pt idx="250">
                  <c:v>0.736483903144788</c:v>
                </c:pt>
                <c:pt idx="251">
                  <c:v>0.820868501298889</c:v>
                </c:pt>
                <c:pt idx="252">
                  <c:v>0.791462429480304</c:v>
                </c:pt>
                <c:pt idx="253">
                  <c:v>0.686878633373189</c:v>
                </c:pt>
                <c:pt idx="254">
                  <c:v>0.738447896874055</c:v>
                </c:pt>
                <c:pt idx="255">
                  <c:v>0.817196019035862</c:v>
                </c:pt>
                <c:pt idx="256">
                  <c:v>0.452891819103127</c:v>
                </c:pt>
                <c:pt idx="257">
                  <c:v>0.809242619314</c:v>
                </c:pt>
                <c:pt idx="258">
                  <c:v>0.576295232114737</c:v>
                </c:pt>
                <c:pt idx="259">
                  <c:v>0.854796978622314</c:v>
                </c:pt>
                <c:pt idx="260">
                  <c:v>0.694776200146005</c:v>
                </c:pt>
                <c:pt idx="261">
                  <c:v>0.64930037626027</c:v>
                </c:pt>
                <c:pt idx="262">
                  <c:v>0.803605703051996</c:v>
                </c:pt>
                <c:pt idx="263">
                  <c:v>0.56315964787152</c:v>
                </c:pt>
                <c:pt idx="264">
                  <c:v>0.682924722756029</c:v>
                </c:pt>
                <c:pt idx="265">
                  <c:v>0.6462631055924</c:v>
                </c:pt>
                <c:pt idx="266">
                  <c:v>0.819278388852237</c:v>
                </c:pt>
                <c:pt idx="267">
                  <c:v>0.70389739655083</c:v>
                </c:pt>
                <c:pt idx="268">
                  <c:v>0.588131422257347</c:v>
                </c:pt>
                <c:pt idx="269">
                  <c:v>0.660592442559038</c:v>
                </c:pt>
                <c:pt idx="270">
                  <c:v>0.598554543391939</c:v>
                </c:pt>
                <c:pt idx="271">
                  <c:v>0.607992001522016</c:v>
                </c:pt>
                <c:pt idx="272">
                  <c:v>0.613491640132228</c:v>
                </c:pt>
                <c:pt idx="273">
                  <c:v>0.632562422165115</c:v>
                </c:pt>
                <c:pt idx="274">
                  <c:v>0.813191442981209</c:v>
                </c:pt>
                <c:pt idx="275">
                  <c:v>0.725717077179201</c:v>
                </c:pt>
                <c:pt idx="276">
                  <c:v>0.432365671305326</c:v>
                </c:pt>
                <c:pt idx="277">
                  <c:v>0.654175544760132</c:v>
                </c:pt>
                <c:pt idx="278">
                  <c:v>0.4954975827916</c:v>
                </c:pt>
                <c:pt idx="279">
                  <c:v>0.0684701189772894</c:v>
                </c:pt>
                <c:pt idx="280">
                  <c:v>0.556386257043863</c:v>
                </c:pt>
                <c:pt idx="281">
                  <c:v>0.652873900899027</c:v>
                </c:pt>
                <c:pt idx="282">
                  <c:v>0.544226815262466</c:v>
                </c:pt>
                <c:pt idx="283">
                  <c:v>0.653311579662296</c:v>
                </c:pt>
                <c:pt idx="284">
                  <c:v>0.457983038352359</c:v>
                </c:pt>
                <c:pt idx="285">
                  <c:v>0.509672829486773</c:v>
                </c:pt>
                <c:pt idx="286">
                  <c:v>0.280589647436365</c:v>
                </c:pt>
                <c:pt idx="287">
                  <c:v>0.432733838634387</c:v>
                </c:pt>
                <c:pt idx="288">
                  <c:v>0.374969271115372</c:v>
                </c:pt>
                <c:pt idx="289">
                  <c:v>0.396385338591787</c:v>
                </c:pt>
                <c:pt idx="290">
                  <c:v>0.599341760925646</c:v>
                </c:pt>
                <c:pt idx="291">
                  <c:v>0.557591812995739</c:v>
                </c:pt>
                <c:pt idx="292">
                  <c:v>0.560601697356609</c:v>
                </c:pt>
                <c:pt idx="293">
                  <c:v>0.415164197410787</c:v>
                </c:pt>
                <c:pt idx="294">
                  <c:v>0.701150447942066</c:v>
                </c:pt>
                <c:pt idx="295">
                  <c:v>0.296386608178509</c:v>
                </c:pt>
                <c:pt idx="296">
                  <c:v>0.492621964560862</c:v>
                </c:pt>
                <c:pt idx="297">
                  <c:v>0.391906740254156</c:v>
                </c:pt>
                <c:pt idx="298">
                  <c:v>0.411910753164241</c:v>
                </c:pt>
                <c:pt idx="299">
                  <c:v>0.598193154355178</c:v>
                </c:pt>
                <c:pt idx="300">
                  <c:v>0.174168126083779</c:v>
                </c:pt>
                <c:pt idx="301">
                  <c:v>0.445613690426615</c:v>
                </c:pt>
                <c:pt idx="302">
                  <c:v>0.341559849514829</c:v>
                </c:pt>
                <c:pt idx="303">
                  <c:v>0.269048689144182</c:v>
                </c:pt>
                <c:pt idx="304">
                  <c:v>0.603831259172915</c:v>
                </c:pt>
                <c:pt idx="305">
                  <c:v>0.356175326073893</c:v>
                </c:pt>
                <c:pt idx="306">
                  <c:v>0.119005635260328</c:v>
                </c:pt>
                <c:pt idx="307">
                  <c:v>0.339576343949084</c:v>
                </c:pt>
                <c:pt idx="308">
                  <c:v>0.4182938929486</c:v>
                </c:pt>
                <c:pt idx="309">
                  <c:v>0.131108261422285</c:v>
                </c:pt>
                <c:pt idx="310">
                  <c:v>0.560877265831691</c:v>
                </c:pt>
                <c:pt idx="311">
                  <c:v>0.229176566008708</c:v>
                </c:pt>
                <c:pt idx="312">
                  <c:v>0.0760767087820441</c:v>
                </c:pt>
                <c:pt idx="313">
                  <c:v>0.417364977744281</c:v>
                </c:pt>
                <c:pt idx="314">
                  <c:v>0.351694082017676</c:v>
                </c:pt>
                <c:pt idx="315">
                  <c:v>0.430101311114929</c:v>
                </c:pt>
                <c:pt idx="316">
                  <c:v>0.260563316487154</c:v>
                </c:pt>
                <c:pt idx="317">
                  <c:v>0.312986398751153</c:v>
                </c:pt>
                <c:pt idx="318">
                  <c:v>0.0533229763753391</c:v>
                </c:pt>
                <c:pt idx="319">
                  <c:v>0.0531934536700038</c:v>
                </c:pt>
                <c:pt idx="320">
                  <c:v>0.288787450692856</c:v>
                </c:pt>
                <c:pt idx="321">
                  <c:v>0.277840920837363</c:v>
                </c:pt>
                <c:pt idx="322">
                  <c:v>0.675458609377964</c:v>
                </c:pt>
                <c:pt idx="323">
                  <c:v>0.443986436833189</c:v>
                </c:pt>
                <c:pt idx="324">
                  <c:v>0.359662115529925</c:v>
                </c:pt>
                <c:pt idx="325">
                  <c:v>0.0196359230219917</c:v>
                </c:pt>
                <c:pt idx="326">
                  <c:v>0.302513376066128</c:v>
                </c:pt>
                <c:pt idx="327">
                  <c:v>0.697086571126043</c:v>
                </c:pt>
                <c:pt idx="328">
                  <c:v>0.406138171361434</c:v>
                </c:pt>
                <c:pt idx="329">
                  <c:v>0.296888680566219</c:v>
                </c:pt>
                <c:pt idx="330">
                  <c:v>0.310498196313322</c:v>
                </c:pt>
                <c:pt idx="331">
                  <c:v>0.33450741502309</c:v>
                </c:pt>
                <c:pt idx="332">
                  <c:v>0.431050874785651</c:v>
                </c:pt>
                <c:pt idx="333">
                  <c:v>0.158013265594252</c:v>
                </c:pt>
                <c:pt idx="334">
                  <c:v>0.0859426501884603</c:v>
                </c:pt>
                <c:pt idx="335">
                  <c:v>0.390088454510013</c:v>
                </c:pt>
                <c:pt idx="336">
                  <c:v>0.299469255510088</c:v>
                </c:pt>
                <c:pt idx="337">
                  <c:v>0.433089384450217</c:v>
                </c:pt>
                <c:pt idx="338">
                  <c:v>0.355653141164856</c:v>
                </c:pt>
                <c:pt idx="339">
                  <c:v>0.666825594251123</c:v>
                </c:pt>
                <c:pt idx="340">
                  <c:v>0.374034555442609</c:v>
                </c:pt>
                <c:pt idx="341">
                  <c:v>0.276865156385949</c:v>
                </c:pt>
                <c:pt idx="342">
                  <c:v>0.333765342681826</c:v>
                </c:pt>
                <c:pt idx="343">
                  <c:v>0.38840529856757</c:v>
                </c:pt>
                <c:pt idx="344">
                  <c:v>0.571195076446015</c:v>
                </c:pt>
                <c:pt idx="345">
                  <c:v>0.111352861883845</c:v>
                </c:pt>
                <c:pt idx="346">
                  <c:v>0.29774210634471</c:v>
                </c:pt>
                <c:pt idx="347">
                  <c:v>0.360706829972999</c:v>
                </c:pt>
                <c:pt idx="348">
                  <c:v>0.19293494321064</c:v>
                </c:pt>
                <c:pt idx="349">
                  <c:v>0.04331110780984</c:v>
                </c:pt>
                <c:pt idx="350">
                  <c:v>0.296731816926083</c:v>
                </c:pt>
                <c:pt idx="351">
                  <c:v>0.207518076948555</c:v>
                </c:pt>
                <c:pt idx="352">
                  <c:v>0.195577423498669</c:v>
                </c:pt>
                <c:pt idx="353">
                  <c:v>0.432021663224247</c:v>
                </c:pt>
                <c:pt idx="354">
                  <c:v>0.388476729718414</c:v>
                </c:pt>
                <c:pt idx="355">
                  <c:v>0.251089791104422</c:v>
                </c:pt>
                <c:pt idx="356">
                  <c:v>0.317708443072118</c:v>
                </c:pt>
                <c:pt idx="357">
                  <c:v>0.23662165725881</c:v>
                </c:pt>
                <c:pt idx="358">
                  <c:v>0.0931100245951257</c:v>
                </c:pt>
                <c:pt idx="359">
                  <c:v>0.303605862716084</c:v>
                </c:pt>
                <c:pt idx="360">
                  <c:v>0.337275716639989</c:v>
                </c:pt>
                <c:pt idx="361">
                  <c:v>0.0740278497362278</c:v>
                </c:pt>
                <c:pt idx="362">
                  <c:v>0.283243061946324</c:v>
                </c:pt>
                <c:pt idx="363">
                  <c:v>0.339083873823533</c:v>
                </c:pt>
                <c:pt idx="364">
                  <c:v>0.135693019886444</c:v>
                </c:pt>
                <c:pt idx="365">
                  <c:v>0.0897105110043888</c:v>
                </c:pt>
                <c:pt idx="366">
                  <c:v>0.501072907293739</c:v>
                </c:pt>
                <c:pt idx="367">
                  <c:v>0.207118482171428</c:v>
                </c:pt>
                <c:pt idx="368">
                  <c:v>0.117466644889373</c:v>
                </c:pt>
                <c:pt idx="369">
                  <c:v>0.110167880045479</c:v>
                </c:pt>
                <c:pt idx="370">
                  <c:v>0.0983959392156442</c:v>
                </c:pt>
                <c:pt idx="371">
                  <c:v>0.267668157219849</c:v>
                </c:pt>
                <c:pt idx="372">
                  <c:v>0.400264467523653</c:v>
                </c:pt>
                <c:pt idx="373">
                  <c:v>0.260702755154729</c:v>
                </c:pt>
                <c:pt idx="374">
                  <c:v>0.0921660411514147</c:v>
                </c:pt>
                <c:pt idx="375">
                  <c:v>0.159457018654936</c:v>
                </c:pt>
                <c:pt idx="376">
                  <c:v>0.0578514017801845</c:v>
                </c:pt>
                <c:pt idx="377">
                  <c:v>0.110590457899586</c:v>
                </c:pt>
                <c:pt idx="378">
                  <c:v>0.303339783876483</c:v>
                </c:pt>
                <c:pt idx="379">
                  <c:v>0.499982344610093</c:v>
                </c:pt>
                <c:pt idx="380">
                  <c:v>0.0766005168712633</c:v>
                </c:pt>
                <c:pt idx="381">
                  <c:v>0.179806342988875</c:v>
                </c:pt>
                <c:pt idx="382">
                  <c:v>0.0428538425765638</c:v>
                </c:pt>
                <c:pt idx="383">
                  <c:v>0.14637910435687</c:v>
                </c:pt>
                <c:pt idx="384">
                  <c:v>0.149441344861831</c:v>
                </c:pt>
                <c:pt idx="385">
                  <c:v>0.437461832565186</c:v>
                </c:pt>
                <c:pt idx="386">
                  <c:v>0.242128539996623</c:v>
                </c:pt>
                <c:pt idx="387">
                  <c:v>0.361678209477156</c:v>
                </c:pt>
                <c:pt idx="388">
                  <c:v>0.0621206108658297</c:v>
                </c:pt>
                <c:pt idx="389">
                  <c:v>0.270130680094498</c:v>
                </c:pt>
                <c:pt idx="390">
                  <c:v>0.2208598295817</c:v>
                </c:pt>
                <c:pt idx="391">
                  <c:v>0.2658475086934</c:v>
                </c:pt>
                <c:pt idx="392">
                  <c:v>0.181652729518447</c:v>
                </c:pt>
                <c:pt idx="393">
                  <c:v>0.149391717856498</c:v>
                </c:pt>
                <c:pt idx="394">
                  <c:v>0.229263845258911</c:v>
                </c:pt>
                <c:pt idx="395">
                  <c:v>0.179897948618927</c:v>
                </c:pt>
                <c:pt idx="396">
                  <c:v>0.0488026577425285</c:v>
                </c:pt>
                <c:pt idx="397">
                  <c:v>0.161038896813539</c:v>
                </c:pt>
                <c:pt idx="398">
                  <c:v>0.0423665599920463</c:v>
                </c:pt>
                <c:pt idx="399">
                  <c:v>0.256973327229482</c:v>
                </c:pt>
                <c:pt idx="400">
                  <c:v>0.0279907112372353</c:v>
                </c:pt>
                <c:pt idx="401">
                  <c:v>0.113381471608791</c:v>
                </c:pt>
                <c:pt idx="402">
                  <c:v>0.0560743960097848</c:v>
                </c:pt>
                <c:pt idx="403">
                  <c:v>0.152754688778408</c:v>
                </c:pt>
                <c:pt idx="404">
                  <c:v>0.230891084611174</c:v>
                </c:pt>
                <c:pt idx="405">
                  <c:v>0.148245014805799</c:v>
                </c:pt>
                <c:pt idx="406">
                  <c:v>0.0881069848010452</c:v>
                </c:pt>
                <c:pt idx="407">
                  <c:v>0.191109977046664</c:v>
                </c:pt>
                <c:pt idx="408">
                  <c:v>0.21506428728803</c:v>
                </c:pt>
                <c:pt idx="409">
                  <c:v>0.237480314629969</c:v>
                </c:pt>
                <c:pt idx="410">
                  <c:v>0.0627564557498898</c:v>
                </c:pt>
                <c:pt idx="411">
                  <c:v>0.124674580650989</c:v>
                </c:pt>
                <c:pt idx="412">
                  <c:v>0.176858971189562</c:v>
                </c:pt>
                <c:pt idx="413">
                  <c:v>0.00891195690864147</c:v>
                </c:pt>
                <c:pt idx="414">
                  <c:v>0.0586140591572773</c:v>
                </c:pt>
                <c:pt idx="415">
                  <c:v>0.0915088106967943</c:v>
                </c:pt>
                <c:pt idx="416">
                  <c:v>0.100950663194514</c:v>
                </c:pt>
                <c:pt idx="417">
                  <c:v>0.0628475461691171</c:v>
                </c:pt>
                <c:pt idx="418">
                  <c:v>0.0559991926160814</c:v>
                </c:pt>
                <c:pt idx="419">
                  <c:v>0.0172445596753583</c:v>
                </c:pt>
                <c:pt idx="420">
                  <c:v>0.0643977293191401</c:v>
                </c:pt>
                <c:pt idx="421">
                  <c:v>0.00789465941674429</c:v>
                </c:pt>
                <c:pt idx="422">
                  <c:v>0.0140397431814253</c:v>
                </c:pt>
                <c:pt idx="423">
                  <c:v>0.0801397401932478</c:v>
                </c:pt>
                <c:pt idx="424">
                  <c:v>0.119160688947138</c:v>
                </c:pt>
                <c:pt idx="425">
                  <c:v>0.0786383971290878</c:v>
                </c:pt>
                <c:pt idx="426">
                  <c:v>0.0489826765666547</c:v>
                </c:pt>
                <c:pt idx="427">
                  <c:v>0.268620520096689</c:v>
                </c:pt>
                <c:pt idx="428">
                  <c:v>0.0112706215215292</c:v>
                </c:pt>
                <c:pt idx="429">
                  <c:v>0.0293459057219443</c:v>
                </c:pt>
                <c:pt idx="430">
                  <c:v>0.0821486870578701</c:v>
                </c:pt>
                <c:pt idx="431">
                  <c:v>0.12527955037342</c:v>
                </c:pt>
                <c:pt idx="432">
                  <c:v>0.0487051028946039</c:v>
                </c:pt>
                <c:pt idx="433">
                  <c:v>0.341901877971541</c:v>
                </c:pt>
                <c:pt idx="434">
                  <c:v>0.0133957232304337</c:v>
                </c:pt>
                <c:pt idx="435">
                  <c:v>0.037551037070033</c:v>
                </c:pt>
                <c:pt idx="436">
                  <c:v>0.0737877441224779</c:v>
                </c:pt>
                <c:pt idx="437">
                  <c:v>0.0623624892706307</c:v>
                </c:pt>
                <c:pt idx="438">
                  <c:v>0.18967258098338</c:v>
                </c:pt>
                <c:pt idx="439">
                  <c:v>0.0582032580782227</c:v>
                </c:pt>
                <c:pt idx="440">
                  <c:v>0.0110769774853523</c:v>
                </c:pt>
                <c:pt idx="441">
                  <c:v>0.183834067419822</c:v>
                </c:pt>
                <c:pt idx="442">
                  <c:v>0.0183671091197749</c:v>
                </c:pt>
                <c:pt idx="443">
                  <c:v>0.112333058915772</c:v>
                </c:pt>
                <c:pt idx="444">
                  <c:v>0.00631240312341887</c:v>
                </c:pt>
                <c:pt idx="445">
                  <c:v>0.0765153047422674</c:v>
                </c:pt>
                <c:pt idx="446">
                  <c:v>0.007688666909155</c:v>
                </c:pt>
                <c:pt idx="447">
                  <c:v>0.0377970549121901</c:v>
                </c:pt>
                <c:pt idx="448">
                  <c:v>0.0266766375579169</c:v>
                </c:pt>
                <c:pt idx="449">
                  <c:v>0.0184297797706758</c:v>
                </c:pt>
                <c:pt idx="450">
                  <c:v>0.00691643471750619</c:v>
                </c:pt>
                <c:pt idx="451">
                  <c:v>0.00713657276309223</c:v>
                </c:pt>
                <c:pt idx="452">
                  <c:v>0.0546607778264464</c:v>
                </c:pt>
                <c:pt idx="453">
                  <c:v>0.0263020867378069</c:v>
                </c:pt>
                <c:pt idx="454">
                  <c:v>0.0486185984770358</c:v>
                </c:pt>
                <c:pt idx="455">
                  <c:v>0.00514918840872991</c:v>
                </c:pt>
                <c:pt idx="456">
                  <c:v>0.0166572076263634</c:v>
                </c:pt>
                <c:pt idx="457">
                  <c:v>0.00981106760570542</c:v>
                </c:pt>
                <c:pt idx="458">
                  <c:v>0.064852261128473</c:v>
                </c:pt>
                <c:pt idx="459">
                  <c:v>0.0336381896774862</c:v>
                </c:pt>
                <c:pt idx="460">
                  <c:v>0.0564538601622469</c:v>
                </c:pt>
                <c:pt idx="461">
                  <c:v>0.144112812964106</c:v>
                </c:pt>
                <c:pt idx="462">
                  <c:v>0.0896361775770666</c:v>
                </c:pt>
                <c:pt idx="463">
                  <c:v>0.0514882192727315</c:v>
                </c:pt>
                <c:pt idx="464">
                  <c:v>0.0552342367078725</c:v>
                </c:pt>
                <c:pt idx="465">
                  <c:v>0.0216320808905374</c:v>
                </c:pt>
                <c:pt idx="466">
                  <c:v>0.0322537816043628</c:v>
                </c:pt>
                <c:pt idx="467">
                  <c:v>0.0</c:v>
                </c:pt>
                <c:pt idx="468">
                  <c:v>0.0534229190049541</c:v>
                </c:pt>
                <c:pt idx="469">
                  <c:v>0.0241532883415194</c:v>
                </c:pt>
                <c:pt idx="470">
                  <c:v>0.0235064062622568</c:v>
                </c:pt>
                <c:pt idx="471">
                  <c:v>0.0612936783802053</c:v>
                </c:pt>
                <c:pt idx="472">
                  <c:v>0.0353776133822153</c:v>
                </c:pt>
                <c:pt idx="473">
                  <c:v>0.0405006211403729</c:v>
                </c:pt>
                <c:pt idx="474">
                  <c:v>0.0198250739838364</c:v>
                </c:pt>
                <c:pt idx="475">
                  <c:v>0.0372382082260858</c:v>
                </c:pt>
                <c:pt idx="476">
                  <c:v>0.0133374332430836</c:v>
                </c:pt>
                <c:pt idx="477">
                  <c:v>0.0303460755562603</c:v>
                </c:pt>
                <c:pt idx="478">
                  <c:v>0.0344915914580274</c:v>
                </c:pt>
                <c:pt idx="479">
                  <c:v>0.0938519833595859</c:v>
                </c:pt>
                <c:pt idx="480">
                  <c:v>0.0247881746795362</c:v>
                </c:pt>
                <c:pt idx="481">
                  <c:v>0.00776152413608855</c:v>
                </c:pt>
                <c:pt idx="482">
                  <c:v>0.0190841856687629</c:v>
                </c:pt>
                <c:pt idx="483">
                  <c:v>0.00719675167982919</c:v>
                </c:pt>
                <c:pt idx="484">
                  <c:v>0.0148972482914672</c:v>
                </c:pt>
                <c:pt idx="485">
                  <c:v>0.0</c:v>
                </c:pt>
                <c:pt idx="486">
                  <c:v>0.0441577733723449</c:v>
                </c:pt>
                <c:pt idx="487">
                  <c:v>0.0</c:v>
                </c:pt>
                <c:pt idx="488">
                  <c:v>0.0</c:v>
                </c:pt>
                <c:pt idx="489">
                  <c:v>0.0</c:v>
                </c:pt>
                <c:pt idx="490">
                  <c:v>0.0130762292874404</c:v>
                </c:pt>
                <c:pt idx="491">
                  <c:v>0.0</c:v>
                </c:pt>
                <c:pt idx="492">
                  <c:v>0.0</c:v>
                </c:pt>
                <c:pt idx="493">
                  <c:v>0.0</c:v>
                </c:pt>
                <c:pt idx="494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00724424"/>
        <c:axId val="2125704008"/>
      </c:scatterChart>
      <c:valAx>
        <c:axId val="2100724424"/>
        <c:scaling>
          <c:logBase val="10.0"/>
          <c:orientation val="minMax"/>
        </c:scaling>
        <c:delete val="0"/>
        <c:axPos val="t"/>
        <c:title>
          <c:tx>
            <c:rich>
              <a:bodyPr/>
              <a:lstStyle/>
              <a:p>
                <a:pPr>
                  <a:defRPr/>
                </a:pPr>
                <a:r>
                  <a:rPr lang="en-GB"/>
                  <a:t>Intensity Ratio</a:t>
                </a:r>
              </a:p>
            </c:rich>
          </c:tx>
          <c:layout/>
          <c:overlay val="0"/>
        </c:title>
        <c:numFmt formatCode="0.00" sourceLinked="1"/>
        <c:majorTickMark val="out"/>
        <c:minorTickMark val="none"/>
        <c:tickLblPos val="high"/>
        <c:crossAx val="2125704008"/>
        <c:crosses val="autoZero"/>
        <c:crossBetween val="midCat"/>
      </c:valAx>
      <c:valAx>
        <c:axId val="2125704008"/>
        <c:scaling>
          <c:logBase val="10.0"/>
          <c:orientation val="maxMin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GB"/>
                  <a:t>Pvalue (Ttest)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crossAx val="2100724424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600" b="1"/>
      </a:pPr>
      <a:endParaRPr lang="en-US"/>
    </a:p>
  </c:txPr>
  <c:externalData r:id="rId2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6E12A-EC7E-45BB-B690-4CDA1E2FACB8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15CD8-13FB-4D82-965C-0DED0BED97FA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544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GB" smtClean="0"/>
          </a:p>
        </p:txBody>
      </p:sp>
      <p:sp>
        <p:nvSpPr>
          <p:cNvPr id="2253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E8A6AE1-3EC1-487D-82E6-F26748C3B762}" type="slidenum">
              <a:rPr lang="en-GB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6425" cy="114141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B2EE1-DB32-402C-8211-9EDF8CB21AD4}" type="datetimeFigureOut">
              <a:rPr lang="en-GB" smtClean="0"/>
              <a:pPr/>
              <a:t>19/03/16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733E6-F177-43DB-9111-0673B23C44C2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oleObject" Target="../embeddings/oleObject1.bin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371600" y="2286000"/>
            <a:ext cx="6553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200" dirty="0" err="1" smtClean="0">
                <a:latin typeface="Times New Roman" pitchFamily="18" charset="0"/>
                <a:ea typeface="Calibri" pitchFamily="34" charset="0"/>
                <a:cs typeface="Times New Roman" pitchFamily="18" charset="0"/>
              </a:rPr>
              <a:t>Amphotericin</a:t>
            </a:r>
            <a:r>
              <a:rPr lang="en-GB" sz="3200" dirty="0" smtClean="0"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B resistance in </a:t>
            </a:r>
            <a:r>
              <a:rPr lang="en-GB" sz="3200" i="1" dirty="0" err="1" smtClean="0">
                <a:latin typeface="Times New Roman" pitchFamily="18" charset="0"/>
                <a:ea typeface="Calibri" pitchFamily="34" charset="0"/>
                <a:cs typeface="Times New Roman" pitchFamily="18" charset="0"/>
              </a:rPr>
              <a:t>Leishmania</a:t>
            </a:r>
            <a:r>
              <a:rPr lang="en-GB" sz="3200" dirty="0" smtClean="0">
                <a:latin typeface="Times New Roman" pitchFamily="18" charset="0"/>
                <a:ea typeface="Calibri" pitchFamily="34" charset="0"/>
                <a:cs typeface="Times New Roman" pitchFamily="18" charset="0"/>
              </a:rPr>
              <a:t>:  A </a:t>
            </a:r>
            <a:r>
              <a:rPr lang="en-GB" sz="3200" dirty="0" err="1" smtClean="0">
                <a:latin typeface="Times New Roman" pitchFamily="18" charset="0"/>
                <a:ea typeface="Calibri" pitchFamily="34" charset="0"/>
                <a:cs typeface="Times New Roman" pitchFamily="18" charset="0"/>
              </a:rPr>
              <a:t>polyomics</a:t>
            </a:r>
            <a:r>
              <a:rPr lang="en-GB" sz="3200" dirty="0" smtClean="0"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approach</a:t>
            </a:r>
            <a:endParaRPr lang="en-GB" sz="32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2627784" y="2636912"/>
            <a:ext cx="432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Comparative genomics</a:t>
            </a:r>
            <a:endParaRPr lang="en-GB" sz="2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Illumina</a:t>
            </a:r>
            <a:r>
              <a:rPr lang="en-US" dirty="0" smtClean="0"/>
              <a:t> (</a:t>
            </a:r>
            <a:r>
              <a:rPr lang="en-US" dirty="0" err="1" smtClean="0"/>
              <a:t>Solexa</a:t>
            </a:r>
            <a:r>
              <a:rPr lang="en-US" dirty="0" smtClean="0"/>
              <a:t>) sequencing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760"/>
          <a:stretch/>
        </p:blipFill>
        <p:spPr>
          <a:xfrm>
            <a:off x="4644008" y="1484784"/>
            <a:ext cx="4097348" cy="3096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556792"/>
            <a:ext cx="3908152" cy="293111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23728" y="4725144"/>
            <a:ext cx="4824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Requires library preparation (DNA or RNA)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Paired end read technology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Short reads (&lt; 300 </a:t>
            </a:r>
            <a:r>
              <a:rPr lang="en-US" dirty="0" err="1" smtClean="0"/>
              <a:t>bp</a:t>
            </a:r>
            <a:r>
              <a:rPr lang="en-US" dirty="0" smtClean="0"/>
              <a:t>)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028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dirty="0" err="1" smtClean="0"/>
              <a:t>Resequencing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9552" y="1628800"/>
            <a:ext cx="1872208" cy="8640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699792" y="2996952"/>
            <a:ext cx="1872208" cy="8640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Quality control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004048" y="4221088"/>
            <a:ext cx="1872208" cy="8640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Alignment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876256" y="5661248"/>
            <a:ext cx="1872208" cy="8640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Variant calling</a:t>
            </a:r>
            <a:endParaRPr lang="en-US" dirty="0"/>
          </a:p>
        </p:txBody>
      </p:sp>
      <p:sp>
        <p:nvSpPr>
          <p:cNvPr id="9" name="Bent Arrow 8"/>
          <p:cNvSpPr/>
          <p:nvPr/>
        </p:nvSpPr>
        <p:spPr>
          <a:xfrm rot="5400000">
            <a:off x="2807804" y="1808820"/>
            <a:ext cx="1008112" cy="936104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Bent Arrow 9"/>
          <p:cNvSpPr/>
          <p:nvPr/>
        </p:nvSpPr>
        <p:spPr>
          <a:xfrm rot="5400000">
            <a:off x="5040052" y="3176972"/>
            <a:ext cx="1008112" cy="936104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ent Arrow 10"/>
          <p:cNvSpPr/>
          <p:nvPr/>
        </p:nvSpPr>
        <p:spPr>
          <a:xfrm rot="5400000">
            <a:off x="7128284" y="4473116"/>
            <a:ext cx="1008112" cy="936104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181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0152" y="548680"/>
            <a:ext cx="2239601" cy="3058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Box 12"/>
          <p:cNvSpPr txBox="1"/>
          <p:nvPr/>
        </p:nvSpPr>
        <p:spPr>
          <a:xfrm>
            <a:off x="1115616" y="4653136"/>
            <a:ext cx="7088212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Single nucleotide polymorphisms (SNPs)</a:t>
            </a:r>
          </a:p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Insertion/Deletion mutations (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InDels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Larger structural variants</a:t>
            </a: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Whole </a:t>
            </a:r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genome sequence: 192 coding-sequence SNPs distinguish WT and resistant cells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260648"/>
            <a:ext cx="4374610" cy="4352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2627784" y="2636912"/>
            <a:ext cx="432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Comparative </a:t>
            </a:r>
            <a:r>
              <a:rPr lang="en-GB" sz="2800" dirty="0" err="1" smtClean="0"/>
              <a:t>metabolomics</a:t>
            </a:r>
            <a:endParaRPr lang="en-GB" sz="2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600" y="333375"/>
            <a:ext cx="8229600" cy="531813"/>
          </a:xfrm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GB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Metabolomics</a:t>
            </a:r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 comparison of L. </a:t>
            </a:r>
            <a:r>
              <a:rPr lang="en-GB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mex</a:t>
            </a:r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. M379 and L. </a:t>
            </a:r>
            <a:r>
              <a:rPr lang="en-GB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mex</a:t>
            </a:r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 M379 </a:t>
            </a:r>
            <a:r>
              <a:rPr lang="en-GB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AmB</a:t>
            </a:r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- R</a:t>
            </a:r>
          </a:p>
        </p:txBody>
      </p:sp>
      <p:graphicFrame>
        <p:nvGraphicFramePr>
          <p:cNvPr id="7" name="Chart 6"/>
          <p:cNvGraphicFramePr/>
          <p:nvPr/>
        </p:nvGraphicFramePr>
        <p:xfrm>
          <a:off x="467544" y="692696"/>
          <a:ext cx="8064000" cy="577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Rectangle 3"/>
          <p:cNvSpPr/>
          <p:nvPr/>
        </p:nvSpPr>
        <p:spPr>
          <a:xfrm>
            <a:off x="6875463" y="1412875"/>
            <a:ext cx="1800225" cy="431800"/>
          </a:xfrm>
          <a:prstGeom prst="rect">
            <a:avLst/>
          </a:prstGeom>
          <a:solidFill>
            <a:srgbClr val="FFFF00">
              <a:alpha val="3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59632" y="980728"/>
            <a:ext cx="6840760" cy="5355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 Mon 21		1100	</a:t>
            </a:r>
            <a:r>
              <a:rPr lang="en-GB" dirty="0" smtClean="0"/>
              <a:t>Introduction</a:t>
            </a:r>
            <a:endParaRPr lang="en-GB" dirty="0"/>
          </a:p>
          <a:p>
            <a:r>
              <a:rPr lang="en-GB" dirty="0" smtClean="0"/>
              <a:t>		1145	NGS </a:t>
            </a:r>
            <a:r>
              <a:rPr lang="en-GB" dirty="0"/>
              <a:t>intro, tools, databases, QC and lining </a:t>
            </a:r>
            <a:r>
              <a:rPr lang="en-GB" dirty="0"/>
              <a:t>	</a:t>
            </a:r>
            <a:r>
              <a:rPr lang="en-GB" dirty="0" smtClean="0"/>
              <a:t>		WT</a:t>
            </a:r>
            <a:r>
              <a:rPr lang="en-GB" dirty="0"/>
              <a:t>/Res to </a:t>
            </a:r>
            <a:r>
              <a:rPr lang="en-GB" dirty="0" smtClean="0"/>
              <a:t>reference</a:t>
            </a:r>
          </a:p>
          <a:p>
            <a:endParaRPr lang="en-GB" dirty="0" smtClean="0"/>
          </a:p>
          <a:p>
            <a:r>
              <a:rPr lang="en-GB" dirty="0" smtClean="0"/>
              <a:t>Tues </a:t>
            </a:r>
            <a:r>
              <a:rPr lang="en-GB" dirty="0"/>
              <a:t>22		1100	Alignment statistics, QC, Variant calling 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Wed </a:t>
            </a:r>
            <a:r>
              <a:rPr lang="en-GB" dirty="0"/>
              <a:t>23	</a:t>
            </a:r>
            <a:r>
              <a:rPr lang="en-GB" dirty="0" smtClean="0"/>
              <a:t>	1100</a:t>
            </a:r>
            <a:r>
              <a:rPr lang="en-GB" dirty="0"/>
              <a:t>	Variant filtration, Variant annotation, </a:t>
            </a:r>
            <a:r>
              <a:rPr lang="en-GB" dirty="0" smtClean="0"/>
              <a:t>				Visualizations </a:t>
            </a:r>
            <a:r>
              <a:rPr lang="en-GB" dirty="0"/>
              <a:t>in Genome </a:t>
            </a:r>
            <a:r>
              <a:rPr lang="en-GB" dirty="0" smtClean="0"/>
              <a:t>browser </a:t>
            </a:r>
            <a:r>
              <a:rPr lang="en-GB" dirty="0"/>
              <a:t>(IGV</a:t>
            </a:r>
            <a:r>
              <a:rPr lang="en-GB" dirty="0" smtClean="0"/>
              <a:t>)</a:t>
            </a:r>
          </a:p>
          <a:p>
            <a:r>
              <a:rPr lang="en-GB" dirty="0" smtClean="0"/>
              <a:t> </a:t>
            </a:r>
          </a:p>
          <a:p>
            <a:r>
              <a:rPr lang="en-GB" dirty="0" err="1" smtClean="0"/>
              <a:t>Thur</a:t>
            </a:r>
            <a:r>
              <a:rPr lang="en-GB" dirty="0" smtClean="0"/>
              <a:t> 24		1100 	Proteomics data</a:t>
            </a:r>
          </a:p>
          <a:p>
            <a:r>
              <a:rPr lang="en-GB" dirty="0" smtClean="0"/>
              <a:t> </a:t>
            </a:r>
            <a:endParaRPr lang="en-GB" dirty="0"/>
          </a:p>
          <a:p>
            <a:r>
              <a:rPr lang="en-GB" dirty="0"/>
              <a:t>Tues 29       	1100	Metabolomics </a:t>
            </a:r>
            <a:r>
              <a:rPr lang="en-GB" dirty="0" smtClean="0"/>
              <a:t>data</a:t>
            </a:r>
          </a:p>
          <a:p>
            <a:endParaRPr lang="en-GB" dirty="0"/>
          </a:p>
          <a:p>
            <a:r>
              <a:rPr lang="en-GB" dirty="0"/>
              <a:t>Wed 30       	1100	Using metabolomics result to narrow </a:t>
            </a:r>
            <a:r>
              <a:rPr lang="en-GB" dirty="0" smtClean="0"/>
              <a:t>				down </a:t>
            </a:r>
            <a:r>
              <a:rPr lang="en-GB" dirty="0"/>
              <a:t>the </a:t>
            </a:r>
            <a:r>
              <a:rPr lang="en-GB" dirty="0" smtClean="0"/>
              <a:t>loci</a:t>
            </a:r>
          </a:p>
          <a:p>
            <a:endParaRPr lang="en-GB" dirty="0"/>
          </a:p>
          <a:p>
            <a:r>
              <a:rPr lang="en-GB" dirty="0"/>
              <a:t>Thur31       	1100	 Protein </a:t>
            </a:r>
            <a:r>
              <a:rPr lang="en-GB" dirty="0" smtClean="0"/>
              <a:t>structure</a:t>
            </a:r>
            <a:endParaRPr lang="en-GB" dirty="0"/>
          </a:p>
          <a:p>
            <a:endParaRPr lang="en-GB" dirty="0"/>
          </a:p>
          <a:p>
            <a:r>
              <a:rPr lang="en-GB" dirty="0"/>
              <a:t>Fri 1            	1100	Write up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116632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/>
              <a:t>Timetable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40788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Assessment: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Report in the style of a scientific paper containing:</a:t>
            </a:r>
          </a:p>
          <a:p>
            <a:r>
              <a:rPr lang="en-US" sz="2400" dirty="0" smtClean="0"/>
              <a:t>Abstract</a:t>
            </a:r>
          </a:p>
          <a:p>
            <a:r>
              <a:rPr lang="en-US" sz="2400" dirty="0" smtClean="0"/>
              <a:t>Introduction</a:t>
            </a:r>
          </a:p>
          <a:p>
            <a:r>
              <a:rPr lang="en-US" sz="2400" dirty="0" smtClean="0"/>
              <a:t>Materials &amp; methods</a:t>
            </a:r>
          </a:p>
          <a:p>
            <a:r>
              <a:rPr lang="en-US" sz="2400" dirty="0" smtClean="0"/>
              <a:t>Results</a:t>
            </a:r>
          </a:p>
          <a:p>
            <a:r>
              <a:rPr lang="en-US" sz="2400" dirty="0" smtClean="0"/>
              <a:t>Discussion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 smtClean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984717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62000" y="1676400"/>
            <a:ext cx="3810000" cy="4724400"/>
            <a:chOff x="319088" y="228600"/>
            <a:chExt cx="4876800" cy="6400800"/>
          </a:xfrm>
        </p:grpSpPr>
        <p:pic>
          <p:nvPicPr>
            <p:cNvPr id="5123" name="Picture 2" descr="leish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833688" y="254000"/>
              <a:ext cx="2355850" cy="3556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aphicFrame>
          <p:nvGraphicFramePr>
            <p:cNvPr id="5122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406831513"/>
                </p:ext>
              </p:extLst>
            </p:nvPr>
          </p:nvGraphicFramePr>
          <p:xfrm>
            <a:off x="319088" y="228600"/>
            <a:ext cx="2590800" cy="3276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5" name="Bitmap Image" r:id="rId4" imgW="2172003" imgH="2142857" progId="PBrush">
                    <p:embed/>
                  </p:oleObj>
                </mc:Choice>
                <mc:Fallback>
                  <p:oleObj name="Bitmap Image" r:id="rId4" imgW="2172003" imgH="2142857" progId="PBrush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9088" y="228600"/>
                          <a:ext cx="2590800" cy="32766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5124" name="Picture 4" descr="M31914-F0268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319088" y="3273425"/>
              <a:ext cx="2590800" cy="3355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125" name="Picture 5" descr="M31914-F0228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2857500" y="3273425"/>
              <a:ext cx="2338388" cy="3355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5126" name="Text Box 6"/>
          <p:cNvSpPr txBox="1">
            <a:spLocks noChangeArrowheads="1"/>
          </p:cNvSpPr>
          <p:nvPr/>
        </p:nvSpPr>
        <p:spPr bwMode="auto">
          <a:xfrm>
            <a:off x="5334000" y="1695148"/>
            <a:ext cx="3043237" cy="30008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GB" b="1" dirty="0"/>
          </a:p>
          <a:p>
            <a:pPr>
              <a:spcBef>
                <a:spcPct val="50000"/>
              </a:spcBef>
            </a:pPr>
            <a:r>
              <a:rPr lang="en-GB" dirty="0"/>
              <a:t>Around 2 million infected each year </a:t>
            </a:r>
          </a:p>
          <a:p>
            <a:pPr>
              <a:spcBef>
                <a:spcPct val="50000"/>
              </a:spcBef>
            </a:pPr>
            <a:endParaRPr lang="en-GB" dirty="0"/>
          </a:p>
          <a:p>
            <a:pPr>
              <a:spcBef>
                <a:spcPct val="50000"/>
              </a:spcBef>
            </a:pPr>
            <a:r>
              <a:rPr lang="en-GB" dirty="0"/>
              <a:t>Old and new world variants</a:t>
            </a:r>
          </a:p>
          <a:p>
            <a:pPr>
              <a:spcBef>
                <a:spcPct val="50000"/>
              </a:spcBef>
            </a:pPr>
            <a:endParaRPr lang="en-GB" dirty="0"/>
          </a:p>
          <a:p>
            <a:pPr>
              <a:spcBef>
                <a:spcPct val="50000"/>
              </a:spcBef>
            </a:pPr>
            <a:r>
              <a:rPr lang="en-GB" dirty="0"/>
              <a:t>Drugs exist, but new ones needed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/>
            </a:r>
            <a:br>
              <a:rPr lang="en-GB" dirty="0" smtClean="0"/>
            </a:br>
            <a:r>
              <a:rPr lang="en-GB" b="1" dirty="0" err="1" smtClean="0"/>
              <a:t>Leishmaniasis</a:t>
            </a:r>
            <a:r>
              <a:rPr lang="en-GB" b="1" dirty="0" smtClean="0"/>
              <a:t> drug resistance</a:t>
            </a:r>
            <a:endParaRPr lang="en-GB" b="1" dirty="0"/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2" descr="leishmania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93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38" name="Picture 2" descr="M31914-F021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457200"/>
            <a:ext cx="8610600" cy="5943600"/>
          </a:xfrm>
          <a:prstGeom prst="rect">
            <a:avLst/>
          </a:prstGeom>
          <a:noFill/>
        </p:spPr>
      </p:pic>
      <p:sp>
        <p:nvSpPr>
          <p:cNvPr id="116739" name="Text Box 3"/>
          <p:cNvSpPr txBox="1">
            <a:spLocks noChangeArrowheads="1"/>
          </p:cNvSpPr>
          <p:nvPr/>
        </p:nvSpPr>
        <p:spPr bwMode="auto">
          <a:xfrm>
            <a:off x="6046788" y="692150"/>
            <a:ext cx="3097212" cy="191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 b="1" i="1">
                <a:latin typeface="Arial" charset="0"/>
              </a:rPr>
              <a:t>Leishmania </a:t>
            </a:r>
            <a:r>
              <a:rPr lang="en-GB" b="1">
                <a:latin typeface="Arial" charset="0"/>
              </a:rPr>
              <a:t>parasites are transmitted by tiny bloodsucking sandflies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 descr="Poster 8 William Leishma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950" y="0"/>
            <a:ext cx="4959350" cy="6858000"/>
          </a:xfrm>
          <a:prstGeom prst="rect">
            <a:avLst/>
          </a:prstGeom>
          <a:noFill/>
        </p:spPr>
      </p:pic>
      <p:pic>
        <p:nvPicPr>
          <p:cNvPr id="117763" name="Picture 3" descr="UniversityLogo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56325" y="620713"/>
            <a:ext cx="1909763" cy="2286000"/>
          </a:xfrm>
          <a:prstGeom prst="rect">
            <a:avLst/>
          </a:prstGeom>
          <a:noFill/>
        </p:spPr>
      </p:pic>
      <p:sp>
        <p:nvSpPr>
          <p:cNvPr id="117764" name="Text Box 4"/>
          <p:cNvSpPr txBox="1">
            <a:spLocks noChangeArrowheads="1"/>
          </p:cNvSpPr>
          <p:nvPr/>
        </p:nvSpPr>
        <p:spPr bwMode="auto">
          <a:xfrm>
            <a:off x="5580063" y="3357563"/>
            <a:ext cx="3025775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 sz="2000" b="1">
                <a:latin typeface="Arial" charset="0"/>
              </a:rPr>
              <a:t>William Leishman, a Glasgow University medic,  is credited with first having described Leishmania parasites in 1900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50" name="Picture 2" descr="figure2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228600"/>
            <a:ext cx="7315200" cy="4308475"/>
          </a:xfrm>
          <a:prstGeom prst="rect">
            <a:avLst/>
          </a:prstGeom>
          <a:noFill/>
        </p:spPr>
      </p:pic>
      <p:sp>
        <p:nvSpPr>
          <p:cNvPr id="104451" name="Text Box 3"/>
          <p:cNvSpPr txBox="1">
            <a:spLocks noChangeArrowheads="1"/>
          </p:cNvSpPr>
          <p:nvPr/>
        </p:nvSpPr>
        <p:spPr bwMode="auto">
          <a:xfrm>
            <a:off x="609600" y="5257800"/>
            <a:ext cx="822960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GB"/>
              <a:t>Leishmaniasis has emerged as an important opportunistic infection associated with AIDS in mediterranean states and also in other parts of the world.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88024" y="44624"/>
            <a:ext cx="4118837" cy="2520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79807" y="2492896"/>
            <a:ext cx="4723815" cy="2088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99592" y="4725144"/>
            <a:ext cx="6963446" cy="1872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79512" y="72008"/>
            <a:ext cx="4246868" cy="24928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788024" y="2636912"/>
            <a:ext cx="4104456" cy="1728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5" descr="Ambisome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477000" y="4876800"/>
            <a:ext cx="2471738" cy="141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06" name="Picture 2" descr="C:\Users\barm\Desktop\Folders on desktop Sept 2012\BMB HAT chagas\structures\Alternative amphotericin B.t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457200"/>
            <a:ext cx="4278086" cy="2057400"/>
          </a:xfrm>
          <a:prstGeom prst="rect">
            <a:avLst/>
          </a:prstGeom>
          <a:noFill/>
        </p:spPr>
      </p:pic>
      <p:pic>
        <p:nvPicPr>
          <p:cNvPr id="11059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4400" y="3048000"/>
            <a:ext cx="2438400" cy="2982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059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58966" y="3200400"/>
            <a:ext cx="2622984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10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" y="3200400"/>
            <a:ext cx="4257675" cy="1719263"/>
          </a:xfrm>
        </p:spPr>
        <p:txBody>
          <a:bodyPr/>
          <a:lstStyle/>
          <a:p>
            <a:pPr eaLnBrk="1" hangingPunct="1">
              <a:buFont typeface="Arial" charset="0"/>
              <a:buNone/>
            </a:pPr>
            <a:r>
              <a:rPr lang="en-GB" sz="2000" dirty="0" err="1" smtClean="0">
                <a:latin typeface="Arial" charset="0"/>
                <a:cs typeface="Arial" charset="0"/>
              </a:rPr>
              <a:t>AmB</a:t>
            </a:r>
            <a:r>
              <a:rPr lang="en-GB" sz="2000" dirty="0" smtClean="0">
                <a:latin typeface="Arial" charset="0"/>
                <a:cs typeface="Arial" charset="0"/>
              </a:rPr>
              <a:t> resistance selection</a:t>
            </a:r>
          </a:p>
          <a:p>
            <a:pPr eaLnBrk="1" hangingPunct="1"/>
            <a:r>
              <a:rPr lang="en-GB" sz="2000" dirty="0" smtClean="0">
                <a:latin typeface="Arial" charset="0"/>
                <a:cs typeface="Arial" charset="0"/>
              </a:rPr>
              <a:t>Resistance selected after ~16 passages (~2 months)</a:t>
            </a:r>
          </a:p>
          <a:p>
            <a:pPr eaLnBrk="1" hangingPunct="1"/>
            <a:r>
              <a:rPr lang="en-GB" sz="2000" dirty="0" smtClean="0">
                <a:latin typeface="Arial" charset="0"/>
                <a:cs typeface="Arial" charset="0"/>
              </a:rPr>
              <a:t>13-fold increase in IC</a:t>
            </a:r>
            <a:r>
              <a:rPr lang="en-GB" sz="2000" baseline="-25000" dirty="0" smtClean="0">
                <a:latin typeface="Arial" charset="0"/>
                <a:cs typeface="Arial" charset="0"/>
              </a:rPr>
              <a:t>50 </a:t>
            </a:r>
            <a:r>
              <a:rPr lang="en-GB" sz="2000" dirty="0" smtClean="0">
                <a:latin typeface="Arial" charset="0"/>
                <a:cs typeface="Arial" charset="0"/>
              </a:rPr>
              <a:t>value</a:t>
            </a:r>
          </a:p>
        </p:txBody>
      </p:sp>
      <p:pic>
        <p:nvPicPr>
          <p:cNvPr id="1433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53000" y="2740303"/>
            <a:ext cx="3791744" cy="2898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72" name="Content Placeholder 2"/>
          <p:cNvSpPr txBox="1">
            <a:spLocks/>
          </p:cNvSpPr>
          <p:nvPr/>
        </p:nvSpPr>
        <p:spPr bwMode="auto">
          <a:xfrm>
            <a:off x="633412" y="1295400"/>
            <a:ext cx="8218488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GB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Aim: To 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understand </a:t>
            </a:r>
            <a:r>
              <a:rPr lang="en-GB" sz="2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AmB</a:t>
            </a:r>
            <a:r>
              <a:rPr lang="en-GB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resistance in </a:t>
            </a:r>
            <a:r>
              <a:rPr lang="en-GB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L. </a:t>
            </a:r>
            <a:r>
              <a:rPr lang="en-GB" sz="24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mex</a:t>
            </a:r>
            <a:r>
              <a:rPr lang="en-GB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promastigotes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 using genomic DNA sequencing, Metabolomics and Proteomics (Polyomics) 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0" y="0"/>
            <a:ext cx="9144000" cy="1125538"/>
            <a:chOff x="0" y="1"/>
            <a:chExt cx="9144000" cy="1124743"/>
          </a:xfrm>
        </p:grpSpPr>
        <p:sp>
          <p:nvSpPr>
            <p:cNvPr id="7174" name="Rectangle 12"/>
            <p:cNvSpPr>
              <a:spLocks noChangeArrowheads="1"/>
            </p:cNvSpPr>
            <p:nvPr/>
          </p:nvSpPr>
          <p:spPr bwMode="auto">
            <a:xfrm>
              <a:off x="0" y="1"/>
              <a:ext cx="9144000" cy="1124743"/>
            </a:xfrm>
            <a:prstGeom prst="rect">
              <a:avLst/>
            </a:prstGeom>
            <a:solidFill>
              <a:srgbClr val="005C6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400">
                <a:solidFill>
                  <a:srgbClr val="005C61"/>
                </a:solidFill>
                <a:latin typeface="Calibri" pitchFamily="34" charset="0"/>
              </a:endParaRPr>
            </a:p>
          </p:txBody>
        </p:sp>
        <p:pic>
          <p:nvPicPr>
            <p:cNvPr id="7175" name="Picture 7" descr="CollMVLS_keyline.png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536054" y="245716"/>
              <a:ext cx="4972050" cy="6333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557</Words>
  <Application>Microsoft Macintosh PowerPoint</Application>
  <PresentationFormat>On-screen Show (4:3)</PresentationFormat>
  <Paragraphs>86</Paragraphs>
  <Slides>17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Office Theme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Illumina (Solexa) sequencing</vt:lpstr>
      <vt:lpstr>“Resequencing”</vt:lpstr>
      <vt:lpstr>PowerPoint Presentation</vt:lpstr>
      <vt:lpstr>PowerPoint Presentation</vt:lpstr>
      <vt:lpstr>PowerPoint Presentation</vt:lpstr>
      <vt:lpstr>PowerPoint Presentation</vt:lpstr>
      <vt:lpstr>Assessment: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install</dc:creator>
  <cp:lastModifiedBy>Andrew Pountain</cp:lastModifiedBy>
  <cp:revision>14</cp:revision>
  <dcterms:created xsi:type="dcterms:W3CDTF">2015-03-13T11:00:55Z</dcterms:created>
  <dcterms:modified xsi:type="dcterms:W3CDTF">2016-03-19T14:55:12Z</dcterms:modified>
</cp:coreProperties>
</file>

<file path=docProps/thumbnail.jpeg>
</file>